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76" r:id="rId6"/>
    <p:sldId id="263" r:id="rId7"/>
    <p:sldId id="264" r:id="rId8"/>
    <p:sldId id="265" r:id="rId9"/>
    <p:sldId id="266" r:id="rId10"/>
    <p:sldId id="278" r:id="rId11"/>
    <p:sldId id="267" r:id="rId12"/>
    <p:sldId id="268" r:id="rId13"/>
    <p:sldId id="269" r:id="rId14"/>
    <p:sldId id="272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1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klike.net/uploads/posts/2022-11/1667634233_3-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5115072_top-fon-com-p-fon-dlya-prezentatsii-teatralnoi-deyatelno-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atherineasquithgallery.com/uploads/posts/2021-02/1613583185_100-p-fon-dlya-prezentatsii-teatr-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214290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№33 села Вознесенское Амурского муниципального района Хабаровского края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290" y="785794"/>
            <a:ext cx="607223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методическое объединение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теме</a:t>
            </a:r>
          </a:p>
          <a:p>
            <a:pPr algn="ctr"/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«Взаимодействие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родителями по развитию речи детей дошкольного возраста средствами театрализованной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деятельности»</a:t>
            </a: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0298" y="585789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 Вознесенское, 2025 г.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D:\РМО 2024 год\фото театральных уголков\17083113814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248541" cy="258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2209"/>
            <a:ext cx="212725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05" y="339665"/>
            <a:ext cx="2998787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D:\РМО 2024 год\фото театральных уголков\IMG_20240216_1304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160467" y="2838267"/>
            <a:ext cx="161031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948" y="3012704"/>
            <a:ext cx="21463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00333"/>
            <a:ext cx="16462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23" y="4834045"/>
            <a:ext cx="17859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D:\РМО 2024 год\фото театральных уголков\1708311381489.jpg"/>
          <p:cNvPicPr/>
          <p:nvPr/>
        </p:nvPicPr>
        <p:blipFill>
          <a:blip r:embed="rId10" cstate="print"/>
          <a:srcRect l="11660" t="21702" r="5196"/>
          <a:stretch>
            <a:fillRect/>
          </a:stretch>
        </p:blipFill>
        <p:spPr bwMode="auto">
          <a:xfrm>
            <a:off x="6946294" y="4834045"/>
            <a:ext cx="1500198" cy="189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8" y="3012704"/>
            <a:ext cx="16398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451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504" y="1283541"/>
            <a:ext cx="4464496" cy="525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endParaRPr lang="ru-RU" sz="16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Групповые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проекты «Театр и дети»;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Педагогический проект в ДОУ «Читаем вместе»;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Кружковая деятельность с 4 до 7 лет «Играем в театр»;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Проведение совместных мероприятий с родителями (мастер-классы по изготовлению театральных масок…, литературные викторины, КВН, выставки);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Открытые показы занятий и театральных представлений;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500"/>
              </a:spcAft>
              <a:buFont typeface="Symbol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Организация посещений Дома Культуры «Радуга» и культурных мероприятий;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4390"/>
            <a:ext cx="3702174" cy="237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63" y="3828062"/>
            <a:ext cx="2621134" cy="291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47" y="404664"/>
            <a:ext cx="21717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Марина\Desktop\фото с родителями\IMG_20241206_164546-150x15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58575"/>
            <a:ext cx="1825246" cy="2040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Марина\Desktop\фото театральных уголков\IMG_20240216_1023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7260"/>
            <a:ext cx="269557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РМО 2024 год\фото театральных уголков\IMG_20221026_161343_1.jpg"/>
          <p:cNvPicPr/>
          <p:nvPr/>
        </p:nvPicPr>
        <p:blipFill>
          <a:blip r:embed="rId4" cstate="print"/>
          <a:srcRect l="7548" t="16555" r="17348"/>
          <a:stretch>
            <a:fillRect/>
          </a:stretch>
        </p:blipFill>
        <p:spPr bwMode="auto">
          <a:xfrm>
            <a:off x="3036267" y="737260"/>
            <a:ext cx="297589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МО 2024 год\фото театральных уголков\1708416838092.jpg"/>
          <p:cNvPicPr/>
          <p:nvPr/>
        </p:nvPicPr>
        <p:blipFill>
          <a:blip r:embed="rId5" cstate="print"/>
          <a:srcRect b="11479"/>
          <a:stretch>
            <a:fillRect/>
          </a:stretch>
        </p:blipFill>
        <p:spPr bwMode="auto">
          <a:xfrm>
            <a:off x="6156176" y="737260"/>
            <a:ext cx="270301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43608" y="3933056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Совместная </a:t>
            </a:r>
            <a:r>
              <a:rPr lang="ru-RU" sz="2400" dirty="0"/>
              <a:t>деятельность воспитателя и детей с учётом интеграции театрализованной деятельности с дошкольниками в старшей группе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Фантастический </a:t>
            </a:r>
            <a:r>
              <a:rPr lang="ru-RU" sz="2400" dirty="0" smtClean="0"/>
              <a:t>портрет»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Воспитатель: Ивочкина Анна Андреевна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900" y="-3175"/>
            <a:ext cx="105029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3143248"/>
            <a:ext cx="821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Лэпбука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«Театр и многое о нём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Воспитатель: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Фонина Валерия Сергеевна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Марина\Desktop\фото театральных уголков\IMG_20240216_1023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714488"/>
            <a:ext cx="269557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G-20240226-WA0080"/>
          <p:cNvPicPr>
            <a:picLocks noChangeAspect="1" noChangeArrowheads="1"/>
          </p:cNvPicPr>
          <p:nvPr/>
        </p:nvPicPr>
        <p:blipFill>
          <a:blip r:embed="rId4" cstate="print"/>
          <a:srcRect t="11522" r="-856" b="8806"/>
          <a:stretch>
            <a:fillRect/>
          </a:stretch>
        </p:blipFill>
        <p:spPr bwMode="auto">
          <a:xfrm>
            <a:off x="142844" y="857232"/>
            <a:ext cx="28575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МО 2024 год\фото театральных уголков\1708311381367.jpg"/>
          <p:cNvPicPr/>
          <p:nvPr/>
        </p:nvPicPr>
        <p:blipFill>
          <a:blip r:embed="rId5" cstate="print"/>
          <a:srcRect l="12732" r="3183"/>
          <a:stretch>
            <a:fillRect/>
          </a:stretch>
        </p:blipFill>
        <p:spPr bwMode="auto">
          <a:xfrm>
            <a:off x="6072166" y="642918"/>
            <a:ext cx="307183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№33 села Вознесенское Амурского муниципального района Хабаровского края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2204864"/>
            <a:ext cx="59046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методическое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объединение</a:t>
            </a:r>
          </a:p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теме</a:t>
            </a:r>
          </a:p>
          <a:p>
            <a:pPr lvl="0" algn="ctr"/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«Взаимодействие с родителями по развитию речи детей дошкольного возраста средствами театрализованной деятельности»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61653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с. Вознесенское, 2024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82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99792" y="1772816"/>
            <a:ext cx="6192688" cy="479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Биоэнергопластика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Игры и упражнения на запуск речи;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Круги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Луллия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Юнгианская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песочница»;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ТРИЗ технология «Карусель»;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Технология «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Скрайбинг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Технология «Ниткография».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Методика В.В.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Воскобовича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«Фиолетовый лес»;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Программно-методический комплекс «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Мерсибо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Плюс» (интерактивные игры и упражнения)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Методика Е.А. Беляк «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STEAM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лаборатория»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Здоровьесберегающие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технологии;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Нетрадиционные игры на формирование воздушной струи;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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Дидактическая игра «Волшебные конверты и кубики»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75616"/>
            <a:ext cx="1742504" cy="151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34281"/>
            <a:ext cx="1958528" cy="147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04864"/>
            <a:ext cx="2088232" cy="21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2330"/>
            <a:ext cx="2291221" cy="17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05353"/>
            <a:ext cx="2016223" cy="185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74" y="423776"/>
            <a:ext cx="1582613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16709883119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4" y="3294150"/>
            <a:ext cx="2095388" cy="159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РМО 2024 год\фото театральных уголков\IMG_20221026_161343_1.jpg"/>
          <p:cNvPicPr/>
          <p:nvPr/>
        </p:nvPicPr>
        <p:blipFill>
          <a:blip r:embed="rId3" cstate="print"/>
          <a:srcRect l="7548" t="16555" r="17348"/>
          <a:stretch>
            <a:fillRect/>
          </a:stretch>
        </p:blipFill>
        <p:spPr bwMode="auto">
          <a:xfrm>
            <a:off x="285720" y="1285860"/>
            <a:ext cx="45720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МО 2024 год\фото театральных уголков\DSCN0286.JPG"/>
          <p:cNvPicPr/>
          <p:nvPr/>
        </p:nvPicPr>
        <p:blipFill>
          <a:blip r:embed="rId4" cstate="print"/>
          <a:srcRect t="13821" b="1423"/>
          <a:stretch>
            <a:fillRect/>
          </a:stretch>
        </p:blipFill>
        <p:spPr bwMode="auto">
          <a:xfrm>
            <a:off x="4357686" y="3643314"/>
            <a:ext cx="435771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72066" y="2285992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деятельность, как средство развития речевых и творческих способностей детей дошкольного возраста»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4572008"/>
            <a:ext cx="421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dirty="0" smtClean="0">
              <a:solidFill>
                <a:srgbClr val="6325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b="1" i="1" spc="-37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прекрасн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средст</a:t>
            </a:r>
            <a:r>
              <a:rPr lang="en-US" b="1" i="1" spc="-68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i="1" spc="-17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b="1" i="1" spc="-34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енси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en-US" b="1" i="1" spc="-68" dirty="0" err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i="1" spc="-61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en-US" b="1" i="1" spc="-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де</a:t>
            </a:r>
            <a:r>
              <a:rPr lang="en-US" b="1" i="1" spc="-32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44" dirty="0" err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b="1" i="1" spc="-63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b="1" i="1" spc="-34" dirty="0" err="1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51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аря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раз</a:t>
            </a:r>
            <a:r>
              <a:rPr lang="en-US" b="1" i="1" spc="-15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ития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мыш</a:t>
            </a:r>
            <a:r>
              <a:rPr lang="en-US" b="1" i="1" spc="-32" dirty="0" err="1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ения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i="1" spc="-2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spc="-7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b="1" i="1" spc="-12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ажен</a:t>
            </a:r>
            <a:r>
              <a:rPr lang="en-US" b="1" i="1" spc="-12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spc="-63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spc="-132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ческих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en-US" b="1" i="1" spc="-13" dirty="0" err="1" smtClean="0">
                <a:latin typeface="Times New Roman" pitchFamily="18" charset="0"/>
                <a:cs typeface="Times New Roman" pitchFamily="18" charset="0"/>
              </a:rPr>
              <a:t>бн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en-US" b="1" i="1" spc="-32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ей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1785926"/>
            <a:ext cx="7715304" cy="471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Решались следующие поставленные задачи.</a:t>
            </a:r>
            <a:endParaRPr lang="ru-RU" dirty="0">
              <a:ea typeface="Calibri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 развитие речевых способностей дошкольников;</a:t>
            </a:r>
            <a:endParaRPr lang="ru-RU" dirty="0">
              <a:ea typeface="Calibri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 совершенствование артикуляционного аппарата;</a:t>
            </a:r>
            <a:endParaRPr lang="ru-RU" dirty="0">
              <a:ea typeface="Calibri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 формирование диалогической речи;</a:t>
            </a:r>
            <a:endParaRPr lang="ru-RU" dirty="0">
              <a:ea typeface="Calibri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 улучшение усвоения содержания художественного произведения;</a:t>
            </a:r>
            <a:endParaRPr lang="ru-RU" dirty="0">
              <a:ea typeface="Calibri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развитие элементов речевого общения: мимики, жестов, пантомимики, интонации, голоса;</a:t>
            </a:r>
            <a:endParaRPr lang="ru-RU" dirty="0">
              <a:ea typeface="Calibri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 формирование опыта социального поведения;</a:t>
            </a:r>
            <a:endParaRPr lang="ru-RU" dirty="0">
              <a:ea typeface="Calibri"/>
              <a:cs typeface="Times New Roman"/>
            </a:endParaRPr>
          </a:p>
          <a:p>
            <a:pPr indent="3606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•  стимулировали активную речь.</a:t>
            </a:r>
            <a:endParaRPr lang="ru-RU" dirty="0">
              <a:ea typeface="Calibri"/>
              <a:cs typeface="Times New Roman"/>
            </a:endParaRPr>
          </a:p>
          <a:p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D:\РМО 2024 год\фото театральных уголков\17083113814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248541" cy="258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2209"/>
            <a:ext cx="212725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05" y="339665"/>
            <a:ext cx="2998787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00333"/>
            <a:ext cx="16462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23" y="4834045"/>
            <a:ext cx="17859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D:\РМО 2024 год\фото театральных уголков\1708311381489.jpg"/>
          <p:cNvPicPr/>
          <p:nvPr/>
        </p:nvPicPr>
        <p:blipFill>
          <a:blip r:embed="rId8" cstate="print"/>
          <a:srcRect l="11660" t="21702" r="5196"/>
          <a:stretch>
            <a:fillRect/>
          </a:stretch>
        </p:blipFill>
        <p:spPr bwMode="auto">
          <a:xfrm>
            <a:off x="6946294" y="4834045"/>
            <a:ext cx="1500198" cy="189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8" y="3012704"/>
            <a:ext cx="163988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82" y="3012704"/>
            <a:ext cx="4965998" cy="154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03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3143248"/>
            <a:ext cx="61436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«Взаимодействие с родителями по развитию речи детей дошкольного возраста средствами театрализованной деятельности»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Марина\Desktop\фото театральных уголков\17083113814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1"/>
          <a:stretch/>
        </p:blipFill>
        <p:spPr bwMode="auto">
          <a:xfrm>
            <a:off x="500034" y="500042"/>
            <a:ext cx="2428892" cy="2447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Марина\Desktop\фото театральных уголков\17084166893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5"/>
          <a:stretch/>
        </p:blipFill>
        <p:spPr bwMode="auto">
          <a:xfrm>
            <a:off x="214282" y="3714752"/>
            <a:ext cx="2286016" cy="2209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РМО 2024 год\фото театральных уголков\IMG_20240216_101441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57166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1643050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РМО 2024 год\фото театральных уголков\1708311381404.jpg"/>
          <p:cNvPicPr/>
          <p:nvPr/>
        </p:nvPicPr>
        <p:blipFill>
          <a:blip r:embed="rId3" cstate="print"/>
          <a:srcRect l="5246" t="6706"/>
          <a:stretch>
            <a:fillRect/>
          </a:stretch>
        </p:blipFill>
        <p:spPr bwMode="auto">
          <a:xfrm>
            <a:off x="899592" y="642918"/>
            <a:ext cx="3243780" cy="192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МО 2024 год\фото театральных уголков\1708311381419.jpg"/>
          <p:cNvPicPr/>
          <p:nvPr/>
        </p:nvPicPr>
        <p:blipFill>
          <a:blip r:embed="rId4" cstate="print"/>
          <a:srcRect l="5780" r="5202" b="15091"/>
          <a:stretch>
            <a:fillRect/>
          </a:stretch>
        </p:blipFill>
        <p:spPr bwMode="auto">
          <a:xfrm>
            <a:off x="4644008" y="642918"/>
            <a:ext cx="3214140" cy="192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72000" y="2690336"/>
            <a:ext cx="4320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из опрошенных родителей ежедневно читают своему ребёнку сказки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48% разучивают стихи самостоятельно, не по просьбе воспитателя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33% играют со своими детьми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8" y="3068960"/>
            <a:ext cx="4038738" cy="351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928670"/>
            <a:ext cx="831815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Активизировать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деятельность педагогов по данному направлению, рассмотреть значимость современной педагогической работы по взаимодействию с семьёй, развитию речи, творческих способностей с использованием театрализованной деятельности в развитии детей дошкольного возраста.</a:t>
            </a:r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.pics/uploads/posts/2022-12/1670024215_66-kartinkin-net-p-fon-dlya-teatralnoi-prezentatsii-vkontakte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71600" y="2780928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just"/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180340" algn="just"/>
            <a:endParaRPr lang="ru-RU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180340" algn="ctr"/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Задачи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взаимодействия с родителями по театрализованной деятельности:</a:t>
            </a:r>
            <a:endParaRPr lang="ru-RU" sz="1600" dirty="0">
              <a:latin typeface="Times New Roman"/>
              <a:ea typeface="Times New Roman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вызвать интерес у детей и родителей к театрализованной деятельности;</a:t>
            </a:r>
            <a:endParaRPr lang="ru-RU" sz="1600" dirty="0">
              <a:latin typeface="Times New Roman"/>
              <a:ea typeface="Times New Roman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вызвать желание родителей участвовать в жизни ДОУ;</a:t>
            </a:r>
            <a:endParaRPr lang="ru-RU" sz="1600" dirty="0">
              <a:latin typeface="Times New Roman"/>
              <a:ea typeface="Times New Roman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приобщать родителей к совместной театрализованной деятельности;</a:t>
            </a:r>
            <a:endParaRPr lang="ru-RU" sz="1600" dirty="0">
              <a:latin typeface="Times New Roman"/>
              <a:ea typeface="Times New Roman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привлечь родителей к созданию условий для театрализованной деятельности;</a:t>
            </a:r>
            <a:endParaRPr lang="ru-RU" sz="1600" dirty="0">
              <a:latin typeface="Times New Roman"/>
              <a:ea typeface="Times New Roman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педагогическое просвещение родителей по развитию речи через театрализованную деятельность;</a:t>
            </a:r>
            <a:endParaRPr lang="ru-RU" sz="1600" dirty="0">
              <a:latin typeface="Times New Roman"/>
              <a:ea typeface="Times New Roman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перевести родителей от наблюдения за игровыми действиями к прямому включению в процесс театрализованной деятельности.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504</Words>
  <Application>Microsoft Office PowerPoint</Application>
  <PresentationFormat>Экран (4:3)</PresentationFormat>
  <Paragraphs>110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Марина</cp:lastModifiedBy>
  <cp:revision>48</cp:revision>
  <dcterms:created xsi:type="dcterms:W3CDTF">2024-02-25T12:15:43Z</dcterms:created>
  <dcterms:modified xsi:type="dcterms:W3CDTF">2025-03-04T07:14:54Z</dcterms:modified>
</cp:coreProperties>
</file>