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9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F7E2D3-92CE-4E2B-86A0-CF1414C9AC7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79EB41-2670-4A67-B8F3-52726F4A190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СТРУКТУРА</a:t>
          </a:r>
          <a:endParaRPr lang="ru-RU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C1D5A4-6DE0-478E-83ED-EBBBC0623054}" type="parTrans" cxnId="{AFC6C6B3-2BEB-47ED-9318-492A2918097A}">
      <dgm:prSet/>
      <dgm:spPr/>
      <dgm:t>
        <a:bodyPr/>
        <a:lstStyle/>
        <a:p>
          <a:endParaRPr lang="ru-RU"/>
        </a:p>
      </dgm:t>
    </dgm:pt>
    <dgm:pt modelId="{F8478BE2-519D-463F-B9D4-2F3124446A63}" type="sibTrans" cxnId="{AFC6C6B3-2BEB-47ED-9318-492A2918097A}">
      <dgm:prSet/>
      <dgm:spPr/>
      <dgm:t>
        <a:bodyPr/>
        <a:lstStyle/>
        <a:p>
          <a:endParaRPr lang="ru-RU"/>
        </a:p>
      </dgm:t>
    </dgm:pt>
    <dgm:pt modelId="{45AE69DA-764D-4071-8A5F-E830AE99E42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ИГРОВОЙ ТРЕНИНГ</a:t>
          </a:r>
          <a:endParaRPr lang="ru-RU" sz="16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380733-AC22-40E4-B099-4D92C5AD510E}" type="parTrans" cxnId="{86CF1527-D719-4684-8C29-810FAFE7BCF9}">
      <dgm:prSet/>
      <dgm:spPr/>
      <dgm:t>
        <a:bodyPr/>
        <a:lstStyle/>
        <a:p>
          <a:endParaRPr lang="ru-RU"/>
        </a:p>
      </dgm:t>
    </dgm:pt>
    <dgm:pt modelId="{16D9A28A-1A10-41B4-B9E7-EDE94BAEC531}" type="sibTrans" cxnId="{86CF1527-D719-4684-8C29-810FAFE7BCF9}">
      <dgm:prSet/>
      <dgm:spPr/>
      <dgm:t>
        <a:bodyPr/>
        <a:lstStyle/>
        <a:p>
          <a:endParaRPr lang="ru-RU"/>
        </a:p>
      </dgm:t>
    </dgm:pt>
    <dgm:pt modelId="{DF252ED6-2DD2-47D4-A144-EADADE0D810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РЕЧЕВОЙ ТРЕНИНГ</a:t>
          </a:r>
          <a:endParaRPr lang="ru-RU" sz="16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71B7A5-4F7F-42E9-844B-E52A3F9FF485}" type="parTrans" cxnId="{75D0ADFD-E88F-42D1-804A-CEC9F179CDBE}">
      <dgm:prSet/>
      <dgm:spPr/>
      <dgm:t>
        <a:bodyPr/>
        <a:lstStyle/>
        <a:p>
          <a:endParaRPr lang="ru-RU"/>
        </a:p>
      </dgm:t>
    </dgm:pt>
    <dgm:pt modelId="{73F0632F-969D-433F-90AE-A93CDC653FAC}" type="sibTrans" cxnId="{75D0ADFD-E88F-42D1-804A-CEC9F179CDBE}">
      <dgm:prSet/>
      <dgm:spPr/>
      <dgm:t>
        <a:bodyPr/>
        <a:lstStyle/>
        <a:p>
          <a:endParaRPr lang="ru-RU"/>
        </a:p>
      </dgm:t>
    </dgm:pt>
    <dgm:pt modelId="{CF42008D-5EE2-46F4-B09E-C9DECF317F5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ТЕАТРАЛЬНАЯ МАСТЕРСКАЯ</a:t>
          </a:r>
          <a:endParaRPr lang="ru-RU" sz="14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12EEF-7E30-4A10-8685-C825485F1AA2}" type="parTrans" cxnId="{7FAE9F51-0F3C-4BA4-93FB-FA189A3FD29A}">
      <dgm:prSet/>
      <dgm:spPr/>
      <dgm:t>
        <a:bodyPr/>
        <a:lstStyle/>
        <a:p>
          <a:endParaRPr lang="ru-RU"/>
        </a:p>
      </dgm:t>
    </dgm:pt>
    <dgm:pt modelId="{8B7021B1-C68B-4DA6-BE29-27013F3200E3}" type="sibTrans" cxnId="{7FAE9F51-0F3C-4BA4-93FB-FA189A3FD29A}">
      <dgm:prSet/>
      <dgm:spPr/>
      <dgm:t>
        <a:bodyPr/>
        <a:lstStyle/>
        <a:p>
          <a:endParaRPr lang="ru-RU"/>
        </a:p>
      </dgm:t>
    </dgm:pt>
    <dgm:pt modelId="{CC7ED160-0267-4FC3-97BB-577782D9497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ТЕАТРАЛЬНЫЙ СЛОВАРИК</a:t>
          </a:r>
          <a:endParaRPr lang="ru-RU" sz="14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C5ED15-97F8-4379-8093-48735A606742}" type="parTrans" cxnId="{DD97C610-FBA8-4D98-8F98-B0D4A6D5F64E}">
      <dgm:prSet/>
      <dgm:spPr/>
      <dgm:t>
        <a:bodyPr/>
        <a:lstStyle/>
        <a:p>
          <a:endParaRPr lang="ru-RU"/>
        </a:p>
      </dgm:t>
    </dgm:pt>
    <dgm:pt modelId="{64D24365-533B-40EE-8CC6-8A354C7E27FF}" type="sibTrans" cxnId="{DD97C610-FBA8-4D98-8F98-B0D4A6D5F64E}">
      <dgm:prSet/>
      <dgm:spPr/>
      <dgm:t>
        <a:bodyPr/>
        <a:lstStyle/>
        <a:p>
          <a:endParaRPr lang="ru-RU"/>
        </a:p>
      </dgm:t>
    </dgm:pt>
    <dgm:pt modelId="{5B2E6F2B-69A0-4267-B6E6-233B07292C0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ЗАНЯТИЯ</a:t>
          </a:r>
          <a:endParaRPr lang="ru-RU" sz="16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96934C-EA89-45E2-AE85-EDE5E374F265}" type="parTrans" cxnId="{83514D36-7846-4D45-A18D-0CE7A863F667}">
      <dgm:prSet/>
      <dgm:spPr/>
      <dgm:t>
        <a:bodyPr/>
        <a:lstStyle/>
        <a:p>
          <a:endParaRPr lang="ru-RU"/>
        </a:p>
      </dgm:t>
    </dgm:pt>
    <dgm:pt modelId="{815D6A50-B723-49C8-BDBE-F32A9CEC910B}" type="sibTrans" cxnId="{83514D36-7846-4D45-A18D-0CE7A863F667}">
      <dgm:prSet/>
      <dgm:spPr/>
      <dgm:t>
        <a:bodyPr/>
        <a:lstStyle/>
        <a:p>
          <a:endParaRPr lang="ru-RU"/>
        </a:p>
      </dgm:t>
    </dgm:pt>
    <dgm:pt modelId="{5C0E77D0-3AB5-44C2-B4E5-F0C23C34A5A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ИСТОРИЯ О ТЕАТРЕ</a:t>
          </a:r>
          <a:endParaRPr lang="ru-RU" sz="16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DBD087-C1A7-4D04-B56A-76E1A97532D5}" type="parTrans" cxnId="{F87DAB9E-7F3A-4ACA-B03A-4C57CDDA192B}">
      <dgm:prSet/>
      <dgm:spPr/>
      <dgm:t>
        <a:bodyPr/>
        <a:lstStyle/>
        <a:p>
          <a:endParaRPr lang="ru-RU"/>
        </a:p>
      </dgm:t>
    </dgm:pt>
    <dgm:pt modelId="{64D66C4A-8352-43CB-9840-54BFAC94AFAD}" type="sibTrans" cxnId="{F87DAB9E-7F3A-4ACA-B03A-4C57CDDA192B}">
      <dgm:prSet/>
      <dgm:spPr/>
      <dgm:t>
        <a:bodyPr/>
        <a:lstStyle/>
        <a:p>
          <a:endParaRPr lang="ru-RU"/>
        </a:p>
      </dgm:t>
    </dgm:pt>
    <dgm:pt modelId="{9902BCE2-B3B0-42F2-B563-5599E2382F4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РАБОТА НАД СПЕКТАКЛЕМ</a:t>
          </a:r>
          <a:endParaRPr lang="ru-RU" sz="14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E47C67-EA4A-4B1C-8542-88F158F81BEE}" type="parTrans" cxnId="{8471DCC4-0AD0-4ACF-BEE2-839AB191DE4B}">
      <dgm:prSet/>
      <dgm:spPr/>
      <dgm:t>
        <a:bodyPr/>
        <a:lstStyle/>
        <a:p>
          <a:endParaRPr lang="ru-RU"/>
        </a:p>
      </dgm:t>
    </dgm:pt>
    <dgm:pt modelId="{0369326B-24BE-40EC-817E-E54F60EF01F3}" type="sibTrans" cxnId="{8471DCC4-0AD0-4ACF-BEE2-839AB191DE4B}">
      <dgm:prSet/>
      <dgm:spPr/>
      <dgm:t>
        <a:bodyPr/>
        <a:lstStyle/>
        <a:p>
          <a:endParaRPr lang="ru-RU"/>
        </a:p>
      </dgm:t>
    </dgm:pt>
    <dgm:pt modelId="{98C3798E-C741-4793-8B98-953E2B534B0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ТЕАТРАЛЬНОГО</a:t>
          </a:r>
          <a:endParaRPr lang="ru-RU" sz="16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6FEFA5-96DD-41F9-BDF1-281296BF29B3}" type="sibTrans" cxnId="{C057D437-6689-44F5-A051-A47EEF1E7CD4}">
      <dgm:prSet/>
      <dgm:spPr/>
      <dgm:t>
        <a:bodyPr/>
        <a:lstStyle/>
        <a:p>
          <a:endParaRPr lang="ru-RU"/>
        </a:p>
      </dgm:t>
    </dgm:pt>
    <dgm:pt modelId="{4C85361E-90B0-439E-A057-369795F81F18}" type="parTrans" cxnId="{C057D437-6689-44F5-A051-A47EEF1E7CD4}">
      <dgm:prSet/>
      <dgm:spPr/>
      <dgm:t>
        <a:bodyPr/>
        <a:lstStyle/>
        <a:p>
          <a:endParaRPr lang="ru-RU"/>
        </a:p>
      </dgm:t>
    </dgm:pt>
    <dgm:pt modelId="{340A228A-A96E-4F56-9107-5540AC2AEBC7}" type="pres">
      <dgm:prSet presAssocID="{CFF7E2D3-92CE-4E2B-86A0-CF1414C9AC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BF00B2-87F3-4654-928F-C3E2447580BF}" type="pres">
      <dgm:prSet presAssocID="{7279EB41-2670-4A67-B8F3-52726F4A1904}" presName="compNode" presStyleCnt="0"/>
      <dgm:spPr/>
    </dgm:pt>
    <dgm:pt modelId="{D6B16D14-2CE2-4314-BAE7-400E96419B24}" type="pres">
      <dgm:prSet presAssocID="{7279EB41-2670-4A67-B8F3-52726F4A1904}" presName="aNode" presStyleLbl="bgShp" presStyleIdx="0" presStyleCnt="3"/>
      <dgm:spPr/>
      <dgm:t>
        <a:bodyPr/>
        <a:lstStyle/>
        <a:p>
          <a:endParaRPr lang="ru-RU"/>
        </a:p>
      </dgm:t>
    </dgm:pt>
    <dgm:pt modelId="{B4B83C0F-ED52-43F0-B308-80C369CFD027}" type="pres">
      <dgm:prSet presAssocID="{7279EB41-2670-4A67-B8F3-52726F4A1904}" presName="textNode" presStyleLbl="bgShp" presStyleIdx="0" presStyleCnt="3"/>
      <dgm:spPr/>
      <dgm:t>
        <a:bodyPr/>
        <a:lstStyle/>
        <a:p>
          <a:endParaRPr lang="ru-RU"/>
        </a:p>
      </dgm:t>
    </dgm:pt>
    <dgm:pt modelId="{1A9F658B-FAC9-4B8B-97A5-8CB0FE79A878}" type="pres">
      <dgm:prSet presAssocID="{7279EB41-2670-4A67-B8F3-52726F4A1904}" presName="compChildNode" presStyleCnt="0"/>
      <dgm:spPr/>
    </dgm:pt>
    <dgm:pt modelId="{EAB5C77B-6690-43DA-84BE-3DA8A76FE678}" type="pres">
      <dgm:prSet presAssocID="{7279EB41-2670-4A67-B8F3-52726F4A1904}" presName="theInnerList" presStyleCnt="0"/>
      <dgm:spPr/>
    </dgm:pt>
    <dgm:pt modelId="{C36B213E-1AB7-471D-AD47-27F15F2584C2}" type="pres">
      <dgm:prSet presAssocID="{45AE69DA-764D-4071-8A5F-E830AE99E42E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F7DA3-42F9-4906-9A35-55B214419FE2}" type="pres">
      <dgm:prSet presAssocID="{45AE69DA-764D-4071-8A5F-E830AE99E42E}" presName="aSpace2" presStyleCnt="0"/>
      <dgm:spPr/>
    </dgm:pt>
    <dgm:pt modelId="{84F3565C-3171-4047-9717-0FDF9BF1EE0F}" type="pres">
      <dgm:prSet presAssocID="{DF252ED6-2DD2-47D4-A144-EADADE0D8109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56F22-B8EE-4E00-91E5-090C12CFED42}" type="pres">
      <dgm:prSet presAssocID="{7279EB41-2670-4A67-B8F3-52726F4A1904}" presName="aSpace" presStyleCnt="0"/>
      <dgm:spPr/>
    </dgm:pt>
    <dgm:pt modelId="{B4DC32AD-4DCD-4DF8-B293-98C7382F1F55}" type="pres">
      <dgm:prSet presAssocID="{98C3798E-C741-4793-8B98-953E2B534B01}" presName="compNode" presStyleCnt="0"/>
      <dgm:spPr/>
    </dgm:pt>
    <dgm:pt modelId="{748BE54C-A3DA-4A24-ABE6-835C3DE5984B}" type="pres">
      <dgm:prSet presAssocID="{98C3798E-C741-4793-8B98-953E2B534B01}" presName="aNode" presStyleLbl="bgShp" presStyleIdx="1" presStyleCnt="3"/>
      <dgm:spPr/>
      <dgm:t>
        <a:bodyPr/>
        <a:lstStyle/>
        <a:p>
          <a:endParaRPr lang="ru-RU"/>
        </a:p>
      </dgm:t>
    </dgm:pt>
    <dgm:pt modelId="{D1CBE69F-6347-45E7-AC7F-EE932BC44221}" type="pres">
      <dgm:prSet presAssocID="{98C3798E-C741-4793-8B98-953E2B534B01}" presName="textNode" presStyleLbl="bgShp" presStyleIdx="1" presStyleCnt="3"/>
      <dgm:spPr/>
      <dgm:t>
        <a:bodyPr/>
        <a:lstStyle/>
        <a:p>
          <a:endParaRPr lang="ru-RU"/>
        </a:p>
      </dgm:t>
    </dgm:pt>
    <dgm:pt modelId="{47D4F4FC-30E4-4BF1-A321-74C96BF2FE6A}" type="pres">
      <dgm:prSet presAssocID="{98C3798E-C741-4793-8B98-953E2B534B01}" presName="compChildNode" presStyleCnt="0"/>
      <dgm:spPr/>
    </dgm:pt>
    <dgm:pt modelId="{409A6091-8526-4F9A-886B-A49B2DD0F70D}" type="pres">
      <dgm:prSet presAssocID="{98C3798E-C741-4793-8B98-953E2B534B01}" presName="theInnerList" presStyleCnt="0"/>
      <dgm:spPr/>
    </dgm:pt>
    <dgm:pt modelId="{3663BC67-4513-4D68-9B69-F0F430E796AD}" type="pres">
      <dgm:prSet presAssocID="{CF42008D-5EE2-46F4-B09E-C9DECF317F5D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A1286-1E12-49CA-B334-76BA9D3E750D}" type="pres">
      <dgm:prSet presAssocID="{CF42008D-5EE2-46F4-B09E-C9DECF317F5D}" presName="aSpace2" presStyleCnt="0"/>
      <dgm:spPr/>
    </dgm:pt>
    <dgm:pt modelId="{0633BD66-385B-435F-A7FB-8820DF73A579}" type="pres">
      <dgm:prSet presAssocID="{CC7ED160-0267-4FC3-97BB-577782D94975}" presName="childNode" presStyleLbl="node1" presStyleIdx="3" presStyleCnt="6" custLinFactNeighborX="-770" custLinFactNeighborY="10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F98B1-52A1-4A86-8763-1A870CE0EE64}" type="pres">
      <dgm:prSet presAssocID="{98C3798E-C741-4793-8B98-953E2B534B01}" presName="aSpace" presStyleCnt="0"/>
      <dgm:spPr/>
    </dgm:pt>
    <dgm:pt modelId="{7B505407-F657-4D03-AF31-D4E039B02CD4}" type="pres">
      <dgm:prSet presAssocID="{5B2E6F2B-69A0-4267-B6E6-233B07292C08}" presName="compNode" presStyleCnt="0"/>
      <dgm:spPr/>
    </dgm:pt>
    <dgm:pt modelId="{FDA50D7E-60C0-4C57-B254-F68CBE21F97F}" type="pres">
      <dgm:prSet presAssocID="{5B2E6F2B-69A0-4267-B6E6-233B07292C08}" presName="aNode" presStyleLbl="bgShp" presStyleIdx="2" presStyleCnt="3"/>
      <dgm:spPr/>
      <dgm:t>
        <a:bodyPr/>
        <a:lstStyle/>
        <a:p>
          <a:endParaRPr lang="ru-RU"/>
        </a:p>
      </dgm:t>
    </dgm:pt>
    <dgm:pt modelId="{54EEB254-F5EE-452F-8AF1-ADE0B7F009BF}" type="pres">
      <dgm:prSet presAssocID="{5B2E6F2B-69A0-4267-B6E6-233B07292C08}" presName="textNode" presStyleLbl="bgShp" presStyleIdx="2" presStyleCnt="3"/>
      <dgm:spPr/>
      <dgm:t>
        <a:bodyPr/>
        <a:lstStyle/>
        <a:p>
          <a:endParaRPr lang="ru-RU"/>
        </a:p>
      </dgm:t>
    </dgm:pt>
    <dgm:pt modelId="{C4490C95-CED5-404B-8270-B396BF405AA6}" type="pres">
      <dgm:prSet presAssocID="{5B2E6F2B-69A0-4267-B6E6-233B07292C08}" presName="compChildNode" presStyleCnt="0"/>
      <dgm:spPr/>
    </dgm:pt>
    <dgm:pt modelId="{92EB2149-59BE-41B7-A94F-384ED44CC450}" type="pres">
      <dgm:prSet presAssocID="{5B2E6F2B-69A0-4267-B6E6-233B07292C08}" presName="theInnerList" presStyleCnt="0"/>
      <dgm:spPr/>
    </dgm:pt>
    <dgm:pt modelId="{006F76BD-2698-4196-BD79-180D372A50D4}" type="pres">
      <dgm:prSet presAssocID="{5C0E77D0-3AB5-44C2-B4E5-F0C23C34A5A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E6547-9650-4887-928B-3E9A0A200EFB}" type="pres">
      <dgm:prSet presAssocID="{5C0E77D0-3AB5-44C2-B4E5-F0C23C34A5A7}" presName="aSpace2" presStyleCnt="0"/>
      <dgm:spPr/>
    </dgm:pt>
    <dgm:pt modelId="{6599A52D-2502-4F5F-B3BA-59FC57ABEDF3}" type="pres">
      <dgm:prSet presAssocID="{9902BCE2-B3B0-42F2-B563-5599E2382F46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99C02A-D741-46AF-B6E1-FB5BE50BFD92}" type="presOf" srcId="{9902BCE2-B3B0-42F2-B563-5599E2382F46}" destId="{6599A52D-2502-4F5F-B3BA-59FC57ABEDF3}" srcOrd="0" destOrd="0" presId="urn:microsoft.com/office/officeart/2005/8/layout/lProcess2"/>
    <dgm:cxn modelId="{8A667A16-1F22-4CBE-BFA7-12A4E4A561D5}" type="presOf" srcId="{5B2E6F2B-69A0-4267-B6E6-233B07292C08}" destId="{FDA50D7E-60C0-4C57-B254-F68CBE21F97F}" srcOrd="0" destOrd="0" presId="urn:microsoft.com/office/officeart/2005/8/layout/lProcess2"/>
    <dgm:cxn modelId="{FEE0DAE7-5100-4323-B196-1FF5AE562BBC}" type="presOf" srcId="{CFF7E2D3-92CE-4E2B-86A0-CF1414C9AC75}" destId="{340A228A-A96E-4F56-9107-5540AC2AEBC7}" srcOrd="0" destOrd="0" presId="urn:microsoft.com/office/officeart/2005/8/layout/lProcess2"/>
    <dgm:cxn modelId="{D14A8B8B-BA1A-4280-812E-593CED31FDB2}" type="presOf" srcId="{5B2E6F2B-69A0-4267-B6E6-233B07292C08}" destId="{54EEB254-F5EE-452F-8AF1-ADE0B7F009BF}" srcOrd="1" destOrd="0" presId="urn:microsoft.com/office/officeart/2005/8/layout/lProcess2"/>
    <dgm:cxn modelId="{DD97C610-FBA8-4D98-8F98-B0D4A6D5F64E}" srcId="{98C3798E-C741-4793-8B98-953E2B534B01}" destId="{CC7ED160-0267-4FC3-97BB-577782D94975}" srcOrd="1" destOrd="0" parTransId="{C3C5ED15-97F8-4379-8093-48735A606742}" sibTransId="{64D24365-533B-40EE-8CC6-8A354C7E27FF}"/>
    <dgm:cxn modelId="{B8294F13-0354-4934-820A-365CA82BF970}" type="presOf" srcId="{7279EB41-2670-4A67-B8F3-52726F4A1904}" destId="{B4B83C0F-ED52-43F0-B308-80C369CFD027}" srcOrd="1" destOrd="0" presId="urn:microsoft.com/office/officeart/2005/8/layout/lProcess2"/>
    <dgm:cxn modelId="{BC24E328-50D7-4809-8692-0C6FA84BA390}" type="presOf" srcId="{DF252ED6-2DD2-47D4-A144-EADADE0D8109}" destId="{84F3565C-3171-4047-9717-0FDF9BF1EE0F}" srcOrd="0" destOrd="0" presId="urn:microsoft.com/office/officeart/2005/8/layout/lProcess2"/>
    <dgm:cxn modelId="{F87DAB9E-7F3A-4ACA-B03A-4C57CDDA192B}" srcId="{5B2E6F2B-69A0-4267-B6E6-233B07292C08}" destId="{5C0E77D0-3AB5-44C2-B4E5-F0C23C34A5A7}" srcOrd="0" destOrd="0" parTransId="{C7DBD087-C1A7-4D04-B56A-76E1A97532D5}" sibTransId="{64D66C4A-8352-43CB-9840-54BFAC94AFAD}"/>
    <dgm:cxn modelId="{940F4900-C9E2-41D3-9BD2-148FAEA1B7C9}" type="presOf" srcId="{45AE69DA-764D-4071-8A5F-E830AE99E42E}" destId="{C36B213E-1AB7-471D-AD47-27F15F2584C2}" srcOrd="0" destOrd="0" presId="urn:microsoft.com/office/officeart/2005/8/layout/lProcess2"/>
    <dgm:cxn modelId="{7FAE9F51-0F3C-4BA4-93FB-FA189A3FD29A}" srcId="{98C3798E-C741-4793-8B98-953E2B534B01}" destId="{CF42008D-5EE2-46F4-B09E-C9DECF317F5D}" srcOrd="0" destOrd="0" parTransId="{94112EEF-7E30-4A10-8685-C825485F1AA2}" sibTransId="{8B7021B1-C68B-4DA6-BE29-27013F3200E3}"/>
    <dgm:cxn modelId="{8471DCC4-0AD0-4ACF-BEE2-839AB191DE4B}" srcId="{5B2E6F2B-69A0-4267-B6E6-233B07292C08}" destId="{9902BCE2-B3B0-42F2-B563-5599E2382F46}" srcOrd="1" destOrd="0" parTransId="{6EE47C67-EA4A-4B1C-8542-88F158F81BEE}" sibTransId="{0369326B-24BE-40EC-817E-E54F60EF01F3}"/>
    <dgm:cxn modelId="{D63B0A00-2236-4E83-BC82-BEC34FC053AC}" type="presOf" srcId="{7279EB41-2670-4A67-B8F3-52726F4A1904}" destId="{D6B16D14-2CE2-4314-BAE7-400E96419B24}" srcOrd="0" destOrd="0" presId="urn:microsoft.com/office/officeart/2005/8/layout/lProcess2"/>
    <dgm:cxn modelId="{AFC6C6B3-2BEB-47ED-9318-492A2918097A}" srcId="{CFF7E2D3-92CE-4E2B-86A0-CF1414C9AC75}" destId="{7279EB41-2670-4A67-B8F3-52726F4A1904}" srcOrd="0" destOrd="0" parTransId="{18C1D5A4-6DE0-478E-83ED-EBBBC0623054}" sibTransId="{F8478BE2-519D-463F-B9D4-2F3124446A63}"/>
    <dgm:cxn modelId="{46BA3CCD-9F41-40FF-B32B-084D7188FFDB}" type="presOf" srcId="{CC7ED160-0267-4FC3-97BB-577782D94975}" destId="{0633BD66-385B-435F-A7FB-8820DF73A579}" srcOrd="0" destOrd="0" presId="urn:microsoft.com/office/officeart/2005/8/layout/lProcess2"/>
    <dgm:cxn modelId="{4CFE2143-4F13-432F-AF7D-F271BBC68368}" type="presOf" srcId="{5C0E77D0-3AB5-44C2-B4E5-F0C23C34A5A7}" destId="{006F76BD-2698-4196-BD79-180D372A50D4}" srcOrd="0" destOrd="0" presId="urn:microsoft.com/office/officeart/2005/8/layout/lProcess2"/>
    <dgm:cxn modelId="{75D0ADFD-E88F-42D1-804A-CEC9F179CDBE}" srcId="{7279EB41-2670-4A67-B8F3-52726F4A1904}" destId="{DF252ED6-2DD2-47D4-A144-EADADE0D8109}" srcOrd="1" destOrd="0" parTransId="{5471B7A5-4F7F-42E9-844B-E52A3F9FF485}" sibTransId="{73F0632F-969D-433F-90AE-A93CDC653FAC}"/>
    <dgm:cxn modelId="{C057D437-6689-44F5-A051-A47EEF1E7CD4}" srcId="{CFF7E2D3-92CE-4E2B-86A0-CF1414C9AC75}" destId="{98C3798E-C741-4793-8B98-953E2B534B01}" srcOrd="1" destOrd="0" parTransId="{4C85361E-90B0-439E-A057-369795F81F18}" sibTransId="{266FEFA5-96DD-41F9-BDF1-281296BF29B3}"/>
    <dgm:cxn modelId="{10D482DC-A791-4B6F-AD35-47F128B47BCE}" type="presOf" srcId="{CF42008D-5EE2-46F4-B09E-C9DECF317F5D}" destId="{3663BC67-4513-4D68-9B69-F0F430E796AD}" srcOrd="0" destOrd="0" presId="urn:microsoft.com/office/officeart/2005/8/layout/lProcess2"/>
    <dgm:cxn modelId="{62FEC08B-EB19-49E9-92B4-EB6D9E7C2A7C}" type="presOf" srcId="{98C3798E-C741-4793-8B98-953E2B534B01}" destId="{748BE54C-A3DA-4A24-ABE6-835C3DE5984B}" srcOrd="0" destOrd="0" presId="urn:microsoft.com/office/officeart/2005/8/layout/lProcess2"/>
    <dgm:cxn modelId="{86CF1527-D719-4684-8C29-810FAFE7BCF9}" srcId="{7279EB41-2670-4A67-B8F3-52726F4A1904}" destId="{45AE69DA-764D-4071-8A5F-E830AE99E42E}" srcOrd="0" destOrd="0" parTransId="{23380733-AC22-40E4-B099-4D92C5AD510E}" sibTransId="{16D9A28A-1A10-41B4-B9E7-EDE94BAEC531}"/>
    <dgm:cxn modelId="{83514D36-7846-4D45-A18D-0CE7A863F667}" srcId="{CFF7E2D3-92CE-4E2B-86A0-CF1414C9AC75}" destId="{5B2E6F2B-69A0-4267-B6E6-233B07292C08}" srcOrd="2" destOrd="0" parTransId="{0996934C-EA89-45E2-AE85-EDE5E374F265}" sibTransId="{815D6A50-B723-49C8-BDBE-F32A9CEC910B}"/>
    <dgm:cxn modelId="{BFFEF1E4-3AA2-411E-8F21-91951D298547}" type="presOf" srcId="{98C3798E-C741-4793-8B98-953E2B534B01}" destId="{D1CBE69F-6347-45E7-AC7F-EE932BC44221}" srcOrd="1" destOrd="0" presId="urn:microsoft.com/office/officeart/2005/8/layout/lProcess2"/>
    <dgm:cxn modelId="{96B8A128-2B94-49DC-B893-5A7438EB8278}" type="presParOf" srcId="{340A228A-A96E-4F56-9107-5540AC2AEBC7}" destId="{A8BF00B2-87F3-4654-928F-C3E2447580BF}" srcOrd="0" destOrd="0" presId="urn:microsoft.com/office/officeart/2005/8/layout/lProcess2"/>
    <dgm:cxn modelId="{D035C2F8-1092-4543-80CB-A3317970D30A}" type="presParOf" srcId="{A8BF00B2-87F3-4654-928F-C3E2447580BF}" destId="{D6B16D14-2CE2-4314-BAE7-400E96419B24}" srcOrd="0" destOrd="0" presId="urn:microsoft.com/office/officeart/2005/8/layout/lProcess2"/>
    <dgm:cxn modelId="{874E5976-CB66-4BFD-8CDB-1956D6EDA256}" type="presParOf" srcId="{A8BF00B2-87F3-4654-928F-C3E2447580BF}" destId="{B4B83C0F-ED52-43F0-B308-80C369CFD027}" srcOrd="1" destOrd="0" presId="urn:microsoft.com/office/officeart/2005/8/layout/lProcess2"/>
    <dgm:cxn modelId="{132E6F5B-B974-4D63-B8DA-0F46558D86EC}" type="presParOf" srcId="{A8BF00B2-87F3-4654-928F-C3E2447580BF}" destId="{1A9F658B-FAC9-4B8B-97A5-8CB0FE79A878}" srcOrd="2" destOrd="0" presId="urn:microsoft.com/office/officeart/2005/8/layout/lProcess2"/>
    <dgm:cxn modelId="{86F680B2-E06B-415E-9493-FC8C8979CE67}" type="presParOf" srcId="{1A9F658B-FAC9-4B8B-97A5-8CB0FE79A878}" destId="{EAB5C77B-6690-43DA-84BE-3DA8A76FE678}" srcOrd="0" destOrd="0" presId="urn:microsoft.com/office/officeart/2005/8/layout/lProcess2"/>
    <dgm:cxn modelId="{B569A075-70CE-445F-B869-52818FE04443}" type="presParOf" srcId="{EAB5C77B-6690-43DA-84BE-3DA8A76FE678}" destId="{C36B213E-1AB7-471D-AD47-27F15F2584C2}" srcOrd="0" destOrd="0" presId="urn:microsoft.com/office/officeart/2005/8/layout/lProcess2"/>
    <dgm:cxn modelId="{5B492305-127F-450D-A0F0-887F4B2D5570}" type="presParOf" srcId="{EAB5C77B-6690-43DA-84BE-3DA8A76FE678}" destId="{175F7DA3-42F9-4906-9A35-55B214419FE2}" srcOrd="1" destOrd="0" presId="urn:microsoft.com/office/officeart/2005/8/layout/lProcess2"/>
    <dgm:cxn modelId="{53C8B650-C413-41CB-A4AE-53C9010D9C7D}" type="presParOf" srcId="{EAB5C77B-6690-43DA-84BE-3DA8A76FE678}" destId="{84F3565C-3171-4047-9717-0FDF9BF1EE0F}" srcOrd="2" destOrd="0" presId="urn:microsoft.com/office/officeart/2005/8/layout/lProcess2"/>
    <dgm:cxn modelId="{F099576D-3248-4150-A0AE-2D8293A92A3C}" type="presParOf" srcId="{340A228A-A96E-4F56-9107-5540AC2AEBC7}" destId="{B7756F22-B8EE-4E00-91E5-090C12CFED42}" srcOrd="1" destOrd="0" presId="urn:microsoft.com/office/officeart/2005/8/layout/lProcess2"/>
    <dgm:cxn modelId="{5E2A96E8-A944-428A-99D5-BDB9C42A10B5}" type="presParOf" srcId="{340A228A-A96E-4F56-9107-5540AC2AEBC7}" destId="{B4DC32AD-4DCD-4DF8-B293-98C7382F1F55}" srcOrd="2" destOrd="0" presId="urn:microsoft.com/office/officeart/2005/8/layout/lProcess2"/>
    <dgm:cxn modelId="{A081A05E-3B1C-4C7E-86CD-C8F0858F5A98}" type="presParOf" srcId="{B4DC32AD-4DCD-4DF8-B293-98C7382F1F55}" destId="{748BE54C-A3DA-4A24-ABE6-835C3DE5984B}" srcOrd="0" destOrd="0" presId="urn:microsoft.com/office/officeart/2005/8/layout/lProcess2"/>
    <dgm:cxn modelId="{566740CF-D4BB-42FC-B8A9-209360538E32}" type="presParOf" srcId="{B4DC32AD-4DCD-4DF8-B293-98C7382F1F55}" destId="{D1CBE69F-6347-45E7-AC7F-EE932BC44221}" srcOrd="1" destOrd="0" presId="urn:microsoft.com/office/officeart/2005/8/layout/lProcess2"/>
    <dgm:cxn modelId="{2F03B150-F7C4-4D7D-BBF0-963D2FD76D35}" type="presParOf" srcId="{B4DC32AD-4DCD-4DF8-B293-98C7382F1F55}" destId="{47D4F4FC-30E4-4BF1-A321-74C96BF2FE6A}" srcOrd="2" destOrd="0" presId="urn:microsoft.com/office/officeart/2005/8/layout/lProcess2"/>
    <dgm:cxn modelId="{ADB863F9-D75D-4613-9B8F-29A5563178C6}" type="presParOf" srcId="{47D4F4FC-30E4-4BF1-A321-74C96BF2FE6A}" destId="{409A6091-8526-4F9A-886B-A49B2DD0F70D}" srcOrd="0" destOrd="0" presId="urn:microsoft.com/office/officeart/2005/8/layout/lProcess2"/>
    <dgm:cxn modelId="{E742DAC8-0168-4F01-9B92-029B455E8BF5}" type="presParOf" srcId="{409A6091-8526-4F9A-886B-A49B2DD0F70D}" destId="{3663BC67-4513-4D68-9B69-F0F430E796AD}" srcOrd="0" destOrd="0" presId="urn:microsoft.com/office/officeart/2005/8/layout/lProcess2"/>
    <dgm:cxn modelId="{8B5BE70F-E68D-421A-8E77-05DA70FB36DF}" type="presParOf" srcId="{409A6091-8526-4F9A-886B-A49B2DD0F70D}" destId="{BB0A1286-1E12-49CA-B334-76BA9D3E750D}" srcOrd="1" destOrd="0" presId="urn:microsoft.com/office/officeart/2005/8/layout/lProcess2"/>
    <dgm:cxn modelId="{6FC97C50-D1C8-4322-8617-A2A57E3D0295}" type="presParOf" srcId="{409A6091-8526-4F9A-886B-A49B2DD0F70D}" destId="{0633BD66-385B-435F-A7FB-8820DF73A579}" srcOrd="2" destOrd="0" presId="urn:microsoft.com/office/officeart/2005/8/layout/lProcess2"/>
    <dgm:cxn modelId="{25E4E4A9-3EC6-4970-B2C8-ED626D7AD82B}" type="presParOf" srcId="{340A228A-A96E-4F56-9107-5540AC2AEBC7}" destId="{31EF98B1-52A1-4A86-8763-1A870CE0EE64}" srcOrd="3" destOrd="0" presId="urn:microsoft.com/office/officeart/2005/8/layout/lProcess2"/>
    <dgm:cxn modelId="{38ECA120-AE8E-4BFF-BD49-744BEED109A8}" type="presParOf" srcId="{340A228A-A96E-4F56-9107-5540AC2AEBC7}" destId="{7B505407-F657-4D03-AF31-D4E039B02CD4}" srcOrd="4" destOrd="0" presId="urn:microsoft.com/office/officeart/2005/8/layout/lProcess2"/>
    <dgm:cxn modelId="{F10B0EBA-6E51-49CC-B34C-077753B7F392}" type="presParOf" srcId="{7B505407-F657-4D03-AF31-D4E039B02CD4}" destId="{FDA50D7E-60C0-4C57-B254-F68CBE21F97F}" srcOrd="0" destOrd="0" presId="urn:microsoft.com/office/officeart/2005/8/layout/lProcess2"/>
    <dgm:cxn modelId="{A4909D1B-0EFE-4AD8-9B81-287DC1F232B0}" type="presParOf" srcId="{7B505407-F657-4D03-AF31-D4E039B02CD4}" destId="{54EEB254-F5EE-452F-8AF1-ADE0B7F009BF}" srcOrd="1" destOrd="0" presId="urn:microsoft.com/office/officeart/2005/8/layout/lProcess2"/>
    <dgm:cxn modelId="{D36543FF-6722-47F2-916C-B41BCA6E6E15}" type="presParOf" srcId="{7B505407-F657-4D03-AF31-D4E039B02CD4}" destId="{C4490C95-CED5-404B-8270-B396BF405AA6}" srcOrd="2" destOrd="0" presId="urn:microsoft.com/office/officeart/2005/8/layout/lProcess2"/>
    <dgm:cxn modelId="{44A477D2-E344-4F97-BA32-2C056E075B43}" type="presParOf" srcId="{C4490C95-CED5-404B-8270-B396BF405AA6}" destId="{92EB2149-59BE-41B7-A94F-384ED44CC450}" srcOrd="0" destOrd="0" presId="urn:microsoft.com/office/officeart/2005/8/layout/lProcess2"/>
    <dgm:cxn modelId="{B80EC72A-E5D1-40ED-B68D-33B92077F4D0}" type="presParOf" srcId="{92EB2149-59BE-41B7-A94F-384ED44CC450}" destId="{006F76BD-2698-4196-BD79-180D372A50D4}" srcOrd="0" destOrd="0" presId="urn:microsoft.com/office/officeart/2005/8/layout/lProcess2"/>
    <dgm:cxn modelId="{DFB13D52-37FB-481D-A5AA-AD9355D4F3EE}" type="presParOf" srcId="{92EB2149-59BE-41B7-A94F-384ED44CC450}" destId="{678E6547-9650-4887-928B-3E9A0A200EFB}" srcOrd="1" destOrd="0" presId="urn:microsoft.com/office/officeart/2005/8/layout/lProcess2"/>
    <dgm:cxn modelId="{1E291D41-03BB-470C-A798-B08B5C85036F}" type="presParOf" srcId="{92EB2149-59BE-41B7-A94F-384ED44CC450}" destId="{6599A52D-2502-4F5F-B3BA-59FC57ABEDF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16D14-2CE2-4314-BAE7-400E96419B24}">
      <dsp:nvSpPr>
        <dsp:cNvPr id="0" name=""/>
        <dsp:cNvSpPr/>
      </dsp:nvSpPr>
      <dsp:spPr>
        <a:xfrm>
          <a:off x="857" y="0"/>
          <a:ext cx="2229517" cy="44291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СТРУКТУРА</a:t>
          </a:r>
          <a:endParaRPr lang="ru-RU" sz="2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57" y="0"/>
        <a:ext cx="2229517" cy="1328746"/>
      </dsp:txXfrm>
    </dsp:sp>
    <dsp:sp modelId="{C36B213E-1AB7-471D-AD47-27F15F2584C2}">
      <dsp:nvSpPr>
        <dsp:cNvPr id="0" name=""/>
        <dsp:cNvSpPr/>
      </dsp:nvSpPr>
      <dsp:spPr>
        <a:xfrm>
          <a:off x="223809" y="1330044"/>
          <a:ext cx="1783613" cy="1335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ИГРОВОЙ ТРЕНИНГ</a:t>
          </a:r>
          <a:endParaRPr lang="ru-RU" sz="16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2923" y="1369158"/>
        <a:ext cx="1705385" cy="1257223"/>
      </dsp:txXfrm>
    </dsp:sp>
    <dsp:sp modelId="{84F3565C-3171-4047-9717-0FDF9BF1EE0F}">
      <dsp:nvSpPr>
        <dsp:cNvPr id="0" name=""/>
        <dsp:cNvSpPr/>
      </dsp:nvSpPr>
      <dsp:spPr>
        <a:xfrm>
          <a:off x="223809" y="2870949"/>
          <a:ext cx="1783613" cy="1335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РЕЧЕВОЙ ТРЕНИНГ</a:t>
          </a:r>
          <a:endParaRPr lang="ru-RU" sz="16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2923" y="2910063"/>
        <a:ext cx="1705385" cy="1257223"/>
      </dsp:txXfrm>
    </dsp:sp>
    <dsp:sp modelId="{748BE54C-A3DA-4A24-ABE6-835C3DE5984B}">
      <dsp:nvSpPr>
        <dsp:cNvPr id="0" name=""/>
        <dsp:cNvSpPr/>
      </dsp:nvSpPr>
      <dsp:spPr>
        <a:xfrm>
          <a:off x="2397588" y="0"/>
          <a:ext cx="2229517" cy="44291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ТЕАТРАЛЬНОГО</a:t>
          </a:r>
          <a:endParaRPr lang="ru-RU" sz="16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97588" y="0"/>
        <a:ext cx="2229517" cy="1328746"/>
      </dsp:txXfrm>
    </dsp:sp>
    <dsp:sp modelId="{3663BC67-4513-4D68-9B69-F0F430E796AD}">
      <dsp:nvSpPr>
        <dsp:cNvPr id="0" name=""/>
        <dsp:cNvSpPr/>
      </dsp:nvSpPr>
      <dsp:spPr>
        <a:xfrm>
          <a:off x="2620540" y="1330044"/>
          <a:ext cx="1783613" cy="1335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ТЕАТРАЛЬНАЯ МАСТЕРСКАЯ</a:t>
          </a:r>
          <a:endParaRPr lang="ru-RU" sz="14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59654" y="1369158"/>
        <a:ext cx="1705385" cy="1257223"/>
      </dsp:txXfrm>
    </dsp:sp>
    <dsp:sp modelId="{0633BD66-385B-435F-A7FB-8820DF73A579}">
      <dsp:nvSpPr>
        <dsp:cNvPr id="0" name=""/>
        <dsp:cNvSpPr/>
      </dsp:nvSpPr>
      <dsp:spPr>
        <a:xfrm>
          <a:off x="2606806" y="2892509"/>
          <a:ext cx="1783613" cy="1335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ТЕАТРАЛЬНЫЙ СЛОВАРИК</a:t>
          </a:r>
          <a:endParaRPr lang="ru-RU" sz="14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45920" y="2931623"/>
        <a:ext cx="1705385" cy="1257223"/>
      </dsp:txXfrm>
    </dsp:sp>
    <dsp:sp modelId="{FDA50D7E-60C0-4C57-B254-F68CBE21F97F}">
      <dsp:nvSpPr>
        <dsp:cNvPr id="0" name=""/>
        <dsp:cNvSpPr/>
      </dsp:nvSpPr>
      <dsp:spPr>
        <a:xfrm>
          <a:off x="4794319" y="0"/>
          <a:ext cx="2229517" cy="44291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ЗАНЯТИЯ</a:t>
          </a:r>
          <a:endParaRPr lang="ru-RU" sz="16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94319" y="0"/>
        <a:ext cx="2229517" cy="1328746"/>
      </dsp:txXfrm>
    </dsp:sp>
    <dsp:sp modelId="{006F76BD-2698-4196-BD79-180D372A50D4}">
      <dsp:nvSpPr>
        <dsp:cNvPr id="0" name=""/>
        <dsp:cNvSpPr/>
      </dsp:nvSpPr>
      <dsp:spPr>
        <a:xfrm>
          <a:off x="5017271" y="1330044"/>
          <a:ext cx="1783613" cy="1335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ИСТОРИЯ О ТЕАТРЕ</a:t>
          </a:r>
          <a:endParaRPr lang="ru-RU" sz="16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56385" y="1369158"/>
        <a:ext cx="1705385" cy="1257223"/>
      </dsp:txXfrm>
    </dsp:sp>
    <dsp:sp modelId="{6599A52D-2502-4F5F-B3BA-59FC57ABEDF3}">
      <dsp:nvSpPr>
        <dsp:cNvPr id="0" name=""/>
        <dsp:cNvSpPr/>
      </dsp:nvSpPr>
      <dsp:spPr>
        <a:xfrm>
          <a:off x="5017271" y="2870949"/>
          <a:ext cx="1783613" cy="1335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РАБОТА НАД СПЕКТАКЛЕМ</a:t>
          </a:r>
          <a:endParaRPr lang="ru-RU" sz="14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56385" y="2910063"/>
        <a:ext cx="1705385" cy="1257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klike.net/uploads/posts/2022-11/1667634233_3-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5115072_top-fon-com-p-fon-dlya-prezentatsii-teatralnoi-deyatelno-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atherineasquithgallery.com/uploads/posts/2021-02/1613583185_100-p-fon-dlya-prezentatsii-teatr-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214290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№33 села Вознесенское Амурского муниципального района Хабаровского края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290" y="785794"/>
            <a:ext cx="607223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методическое объединение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теме</a:t>
            </a:r>
          </a:p>
          <a:p>
            <a:pPr algn="ctr"/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«Театральная деятельность как средство развития речевых и творческих способностей детей дошкольного возраста»</a:t>
            </a:r>
          </a:p>
          <a:p>
            <a:pPr algn="ctr"/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0298" y="585789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Вознесенское, 2024 г.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928670"/>
            <a:ext cx="40005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СОДЕРЖАТЕЛЬНЫЙ РАЗДЕЛ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реализации программы: 3 года. Количество часов в год: 34. Общее количество часов за весь период обучения: 102 часа.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Режим занятий: один раз в неделю. Продолжительность занятий: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• 1-й год, средняя группа –20 минут;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 2-й год, старшая группа –25 минут;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 3-й год, подготовительная к школе группа –30 минут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РМО 2024 год\фото театральных уголков\DSCN02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500306"/>
            <a:ext cx="4402667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1285852" y="1428736"/>
          <a:ext cx="7024694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714620"/>
            <a:ext cx="607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рекомендации и конспекты занятий: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Словарь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и упражнения для тренинга.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1571612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ОРГАНИЗАЦИОННЫЙ РАЗДЕЛ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РМО 2024 год\фото театральных уголков\1708416838066.jpg"/>
          <p:cNvPicPr/>
          <p:nvPr/>
        </p:nvPicPr>
        <p:blipFill>
          <a:blip r:embed="rId3"/>
          <a:srcRect b="26336"/>
          <a:stretch>
            <a:fillRect/>
          </a:stretch>
        </p:blipFill>
        <p:spPr bwMode="auto">
          <a:xfrm>
            <a:off x="5000628" y="4214818"/>
            <a:ext cx="3990972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412" y="3140968"/>
            <a:ext cx="7056785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Марина\Desktop\фото театральных уголков\IMG_20240216_1023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7260"/>
            <a:ext cx="269557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РМО 2024 год\фото театральных уголков\IMG_20221026_161343_1.jpg"/>
          <p:cNvPicPr/>
          <p:nvPr/>
        </p:nvPicPr>
        <p:blipFill>
          <a:blip r:embed="rId5" cstate="print"/>
          <a:srcRect l="7548" t="16555" r="17348"/>
          <a:stretch>
            <a:fillRect/>
          </a:stretch>
        </p:blipFill>
        <p:spPr bwMode="auto">
          <a:xfrm>
            <a:off x="3036267" y="737260"/>
            <a:ext cx="297589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МО 2024 год\фото театральных уголков\1708416838092.jpg"/>
          <p:cNvPicPr/>
          <p:nvPr/>
        </p:nvPicPr>
        <p:blipFill>
          <a:blip r:embed="rId6" cstate="print"/>
          <a:srcRect b="11479"/>
          <a:stretch>
            <a:fillRect/>
          </a:stretch>
        </p:blipFill>
        <p:spPr bwMode="auto">
          <a:xfrm>
            <a:off x="6156176" y="737260"/>
            <a:ext cx="270301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РМО 2024 год\фото театральных уголков\1708311381489.jpg"/>
          <p:cNvPicPr/>
          <p:nvPr/>
        </p:nvPicPr>
        <p:blipFill>
          <a:blip r:embed="rId3" cstate="print"/>
          <a:srcRect l="11660" t="21702" r="5196"/>
          <a:stretch>
            <a:fillRect/>
          </a:stretch>
        </p:blipFill>
        <p:spPr bwMode="auto">
          <a:xfrm>
            <a:off x="4643438" y="4643446"/>
            <a:ext cx="1500198" cy="189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МО 2024 год\фото театральных уголков\17083113814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248541" cy="258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МО 2024 год\фото театральных уголков\17071985805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538457" y="4748691"/>
            <a:ext cx="185356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МО 2024 год\фото театральных уголков\IMG-20240215-WA00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643446"/>
            <a:ext cx="1643074" cy="190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МО 2024 год\фото театральных уголков\IMG_20240216_1306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14290"/>
            <a:ext cx="2127251" cy="248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РМО 2024 год\фото театральных уголков\IMG_20240216_13060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2786058"/>
            <a:ext cx="2143140" cy="154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РМО 2024 год\фото театральных уголков\IMG_20240216_1304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4945568" y="2555367"/>
            <a:ext cx="161031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G-20240215-WA002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57818" y="214290"/>
            <a:ext cx="3000396" cy="240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-20240215-WA00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57422" y="4572008"/>
            <a:ext cx="1785950" cy="19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57158" y="3214686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Развивающая предметно -пространственная среда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РМО 2024 год\фото театральных уголков\IMG_20240216_130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776432" y="2882909"/>
            <a:ext cx="2786082" cy="179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71736" y="1928802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Picture 1" descr="IMG20240227165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7"/>
          <a:stretch>
            <a:fillRect/>
          </a:stretch>
        </p:blipFill>
        <p:spPr bwMode="auto">
          <a:xfrm>
            <a:off x="75671" y="2882909"/>
            <a:ext cx="2655888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MG202402271649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53" b="22176"/>
          <a:stretch>
            <a:fillRect/>
          </a:stretch>
        </p:blipFill>
        <p:spPr bwMode="auto">
          <a:xfrm>
            <a:off x="3073400" y="4686162"/>
            <a:ext cx="29972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РМО 2024 год\фото театральных уголков\IMG-20240214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42852"/>
            <a:ext cx="15001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МО 2024 год\фото театральных уголков\1648032427978.jpg"/>
          <p:cNvPicPr/>
          <p:nvPr/>
        </p:nvPicPr>
        <p:blipFill>
          <a:blip r:embed="rId4" cstate="print"/>
          <a:srcRect r="19875"/>
          <a:stretch>
            <a:fillRect/>
          </a:stretch>
        </p:blipFill>
        <p:spPr bwMode="auto">
          <a:xfrm>
            <a:off x="3143240" y="2428868"/>
            <a:ext cx="2286016" cy="18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МО 2024 год\фото театральных уголков\1708311381489.jpg"/>
          <p:cNvPicPr/>
          <p:nvPr/>
        </p:nvPicPr>
        <p:blipFill>
          <a:blip r:embed="rId5" cstate="print"/>
          <a:srcRect l="11660" t="21702" r="5196"/>
          <a:stretch>
            <a:fillRect/>
          </a:stretch>
        </p:blipFill>
        <p:spPr bwMode="auto">
          <a:xfrm>
            <a:off x="5715008" y="214290"/>
            <a:ext cx="31432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МО 2024 год\фото театральных уголков\IMG_20221102_163654.jpg"/>
          <p:cNvPicPr/>
          <p:nvPr/>
        </p:nvPicPr>
        <p:blipFill>
          <a:blip r:embed="rId6" cstate="print"/>
          <a:srcRect t="15517" b="17241"/>
          <a:stretch>
            <a:fillRect/>
          </a:stretch>
        </p:blipFill>
        <p:spPr bwMode="auto">
          <a:xfrm>
            <a:off x="142844" y="3214686"/>
            <a:ext cx="28575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МО 2024 год\фото театральных уголков\IMG_20221107_160323.jpg"/>
          <p:cNvPicPr/>
          <p:nvPr/>
        </p:nvPicPr>
        <p:blipFill>
          <a:blip r:embed="rId7" cstate="print"/>
          <a:srcRect t="7899" b="7384"/>
          <a:stretch>
            <a:fillRect/>
          </a:stretch>
        </p:blipFill>
        <p:spPr bwMode="auto">
          <a:xfrm>
            <a:off x="4071934" y="4500570"/>
            <a:ext cx="4857750" cy="219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РМО 2024 год\фото театральных уголков\IMG_20221107_161933_1.jpg"/>
          <p:cNvPicPr/>
          <p:nvPr/>
        </p:nvPicPr>
        <p:blipFill>
          <a:blip r:embed="rId8" cstate="print"/>
          <a:srcRect l="11455" t="25552" r="10675" b="6886"/>
          <a:stretch>
            <a:fillRect/>
          </a:stretch>
        </p:blipFill>
        <p:spPr bwMode="auto">
          <a:xfrm>
            <a:off x="142844" y="357166"/>
            <a:ext cx="321471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3143248"/>
            <a:ext cx="8215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Непосредственно-образовательная деятельность по развитию речи с элементами театральной деятельности с детьми подготовительной к школе группы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«Путешествие в страну сказок и фантазии».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Педагог:  Фонина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Валерия Сергеевна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Марина\Desktop\фото театральных уголков\IMG_20240216_1023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714488"/>
            <a:ext cx="269557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G-20240226-WA0080"/>
          <p:cNvPicPr>
            <a:picLocks noChangeAspect="1" noChangeArrowheads="1"/>
          </p:cNvPicPr>
          <p:nvPr/>
        </p:nvPicPr>
        <p:blipFill>
          <a:blip r:embed="rId4" cstate="print"/>
          <a:srcRect t="11522" r="-856" b="8806"/>
          <a:stretch>
            <a:fillRect/>
          </a:stretch>
        </p:blipFill>
        <p:spPr bwMode="auto">
          <a:xfrm>
            <a:off x="142844" y="857232"/>
            <a:ext cx="28575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МО 2024 год\фото театральных уголков\1708311381367.jpg"/>
          <p:cNvPicPr/>
          <p:nvPr/>
        </p:nvPicPr>
        <p:blipFill>
          <a:blip r:embed="rId5" cstate="print"/>
          <a:srcRect l="12732" r="3183"/>
          <a:stretch>
            <a:fillRect/>
          </a:stretch>
        </p:blipFill>
        <p:spPr bwMode="auto">
          <a:xfrm>
            <a:off x="6072166" y="642918"/>
            <a:ext cx="307183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РМО 2024 год\фото театральных уголков\IMG-20240216-WA0140.jpg"/>
          <p:cNvPicPr/>
          <p:nvPr/>
        </p:nvPicPr>
        <p:blipFill>
          <a:blip r:embed="rId3"/>
          <a:srcRect t="13153"/>
          <a:stretch>
            <a:fillRect/>
          </a:stretch>
        </p:blipFill>
        <p:spPr bwMode="auto">
          <a:xfrm>
            <a:off x="1857356" y="1857364"/>
            <a:ext cx="378621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МО 2024 год\фото театральных уголков\IMG-20240222-WA0009.jpg"/>
          <p:cNvPicPr/>
          <p:nvPr/>
        </p:nvPicPr>
        <p:blipFill>
          <a:blip r:embed="rId4" cstate="print"/>
          <a:srcRect b="13287"/>
          <a:stretch>
            <a:fillRect/>
          </a:stretch>
        </p:blipFill>
        <p:spPr bwMode="auto">
          <a:xfrm>
            <a:off x="218288" y="4289434"/>
            <a:ext cx="2928958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МО 2024 год\фото театральных уголков\1708416689337.jpg"/>
          <p:cNvPicPr/>
          <p:nvPr/>
        </p:nvPicPr>
        <p:blipFill>
          <a:blip r:embed="rId5" cstate="print"/>
          <a:srcRect b="30534"/>
          <a:stretch>
            <a:fillRect/>
          </a:stretch>
        </p:blipFill>
        <p:spPr bwMode="auto">
          <a:xfrm>
            <a:off x="214282" y="428604"/>
            <a:ext cx="2643206" cy="159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МО 2024 год\фото театральных уголков\17084168380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57166"/>
            <a:ext cx="309363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МО 2024 год\фото театральных уголков\1708416838092.jpg"/>
          <p:cNvPicPr/>
          <p:nvPr/>
        </p:nvPicPr>
        <p:blipFill>
          <a:blip r:embed="rId7" cstate="print"/>
          <a:srcRect b="11479"/>
          <a:stretch>
            <a:fillRect/>
          </a:stretch>
        </p:blipFill>
        <p:spPr bwMode="auto">
          <a:xfrm>
            <a:off x="5929322" y="2786058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РМО 2024 год\фото театральных уголков\IMG_20240216_101441_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572008"/>
            <a:ext cx="2928958" cy="186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IMG202402271124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1" t="5415" r="9486" b="3610"/>
          <a:stretch>
            <a:fillRect/>
          </a:stretch>
        </p:blipFill>
        <p:spPr bwMode="auto">
          <a:xfrm>
            <a:off x="1331640" y="476672"/>
            <a:ext cx="604867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99792" y="1772816"/>
            <a:ext cx="6192688" cy="479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Биоэнергопластика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Игры и упражнения на запуск речи;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Круги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Луллия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Юнгианская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песочница»;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ТРИЗ технология «Карусель»;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Технология «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Скрайбинг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Технология «Ниткография».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Методика В.В.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Воскобовича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«Фиолетовый лес»;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Программно-методический комплекс «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Мерсибо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Плюс» (интерактивные игры и упражнения)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Методика Е.А. Беляк «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STEAM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лаборатория»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Здоровьесберегающие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технологии;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Нетрадиционные игры на формирование воздушной струи;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Дидактическая игра «Волшебные конверты и кубики»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75616"/>
            <a:ext cx="1742504" cy="151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34281"/>
            <a:ext cx="1958528" cy="147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04864"/>
            <a:ext cx="2088232" cy="21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2330"/>
            <a:ext cx="2291221" cy="17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05353"/>
            <a:ext cx="2016223" cy="185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474" y="423776"/>
            <a:ext cx="1582613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16709883119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94" y="3294150"/>
            <a:ext cx="2095388" cy="159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90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№33 села Вознесенское Амурского муниципального района Хабаровского края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2204864"/>
            <a:ext cx="59046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методическое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объединение</a:t>
            </a:r>
          </a:p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теме</a:t>
            </a:r>
          </a:p>
          <a:p>
            <a:pPr lvl="0" algn="ctr"/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«Театральная деятельность как средство развития речевых и творческих способностей детей дошкольного возраста»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61653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с. Вознесенское, 2024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482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AutoShape 4" descr="https://top-fon.com/uploads/posts/2023-01/1675115152_top-fon-com-p-fon-dlya-prezentatsii-teatralnoi-deyatelno-2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6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user\Desktop\на флежку\я\162037073629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8" t="10159" r="12501" b="40893"/>
          <a:stretch/>
        </p:blipFill>
        <p:spPr bwMode="auto">
          <a:xfrm>
            <a:off x="683568" y="1564559"/>
            <a:ext cx="2016224" cy="1874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Марина\Downloads\17004583057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56" r="10556"/>
          <a:stretch/>
        </p:blipFill>
        <p:spPr bwMode="auto">
          <a:xfrm>
            <a:off x="899592" y="4365104"/>
            <a:ext cx="1584176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81447"/>
            <a:ext cx="2304256" cy="215995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5" t="7074" r="6375" b="11381"/>
          <a:stretch/>
        </p:blipFill>
        <p:spPr bwMode="auto">
          <a:xfrm>
            <a:off x="6732240" y="1678550"/>
            <a:ext cx="2160240" cy="203848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TextBox 1"/>
          <p:cNvSpPr txBox="1"/>
          <p:nvPr/>
        </p:nvSpPr>
        <p:spPr>
          <a:xfrm>
            <a:off x="683568" y="371703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Носко Александра Анатольевна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375" y="5589240"/>
            <a:ext cx="22394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Афанасенко Мария Александровна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Афанасенко М.А. сад Вознесенское 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797152"/>
            <a:ext cx="2476500" cy="170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МБДОУ Вознесенское Носко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340768"/>
            <a:ext cx="2476500" cy="164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G2024022715225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827" y="3212975"/>
            <a:ext cx="2102346" cy="13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РМО 2024 год\фото театральных уголков\IMG_20221026_161343_1.jpg"/>
          <p:cNvPicPr/>
          <p:nvPr/>
        </p:nvPicPr>
        <p:blipFill>
          <a:blip r:embed="rId3" cstate="print"/>
          <a:srcRect l="7548" t="16555" r="17348"/>
          <a:stretch>
            <a:fillRect/>
          </a:stretch>
        </p:blipFill>
        <p:spPr bwMode="auto">
          <a:xfrm>
            <a:off x="285720" y="1285860"/>
            <a:ext cx="45720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МО 2024 год\фото театральных уголков\DSCN0286.JPG"/>
          <p:cNvPicPr/>
          <p:nvPr/>
        </p:nvPicPr>
        <p:blipFill>
          <a:blip r:embed="rId4" cstate="print"/>
          <a:srcRect t="13821" b="1423"/>
          <a:stretch>
            <a:fillRect/>
          </a:stretch>
        </p:blipFill>
        <p:spPr bwMode="auto">
          <a:xfrm>
            <a:off x="4357686" y="3643314"/>
            <a:ext cx="435771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72066" y="2285992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«Театрализованная деятельность»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4572008"/>
            <a:ext cx="421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dirty="0" smtClean="0">
              <a:solidFill>
                <a:srgbClr val="6325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b="1" i="1" spc="-37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прекрасн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средст</a:t>
            </a:r>
            <a:r>
              <a:rPr lang="en-US" b="1" i="1" spc="-68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i="1" spc="-17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b="1" i="1" spc="-34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енси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en-US" b="1" i="1" spc="-68" dirty="0" err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i="1" spc="-61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US" b="1" i="1" spc="-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де</a:t>
            </a:r>
            <a:r>
              <a:rPr lang="en-US" b="1" i="1" spc="-32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44" dirty="0" err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b="1" i="1" spc="-63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b="1" i="1" spc="-34" dirty="0" err="1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51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аря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раз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ития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мыш</a:t>
            </a:r>
            <a:r>
              <a:rPr lang="en-US" b="1" i="1" spc="-32" dirty="0" err="1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ения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i="1" spc="-2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spc="-7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b="1" i="1" spc="-12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ажен</a:t>
            </a:r>
            <a:r>
              <a:rPr lang="en-US" b="1" i="1" spc="-12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spc="-63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132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ческих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бн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en-US" b="1" i="1" spc="-32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sppe.ru/wp-content/uploads/%D0%92%D1%8B%D0%B3%D0%BE%D1%82%D1%81%D0%BA%D0%B8%D0%B9-%D0%9B%D0%B5%D0%B2-%D0%A1%D0%B5%D0%BC%D0%B5%D0%BD%D0%BE%D0%B2%D0%B8%D1%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71546"/>
            <a:ext cx="1857388" cy="228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citaty.info/files/portraits/aleksei-nikolaevich-leonte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071546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upload.wikimedia.org/wikipedia/ru/thumb/f/fa/Elkonin.jpg/274px-Elkonin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071546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472" y="3500438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Лев Семёнович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3500438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Леонтьев  Алексей Николаевич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3500438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Эльконин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Даниил Борисович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48" y="4286256"/>
            <a:ext cx="7786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речи осуществляется в различных видах деятельности детей: ознакомлении с художественной литературой, явлениями окружающей действительности, а также в игровой (игра-драматизация) и художественной деятельности, в повседневной жизни.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8" name="AutoShape 2" descr="https://imo2.my-shop.ru/products493/4923418/cover.jpg/500-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72066" y="2895356"/>
            <a:ext cx="34290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Генералова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Ирина Альбертовна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cdn1.ozone.ru/s3/multimedia-p/6495834505.jpg"/>
          <p:cNvPicPr/>
          <p:nvPr/>
        </p:nvPicPr>
        <p:blipFill>
          <a:blip r:embed="rId3"/>
          <a:srcRect l="6093" t="1203" r="6360"/>
          <a:stretch>
            <a:fillRect/>
          </a:stretch>
        </p:blipFill>
        <p:spPr bwMode="auto">
          <a:xfrm>
            <a:off x="1214414" y="1714488"/>
            <a:ext cx="32147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eneralova_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714752"/>
            <a:ext cx="23812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1785926"/>
            <a:ext cx="771530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ПРОГРАММЫ: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личности ребёнка     средствами театрального искусства; развитие мотивации ребёнка к познанию и творчеству через театрализованную деятельность; обеспечение эмоционального благополучия ребёнка.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ПРОГРАММЫ: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 опираясь на синтетическую природу театрального искусства способствовать раскрытию и развитию творческого потенциала каждого ребёнка;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– формировать у детей навык коллективного творческого взаимодействия и общения, способствовать развитию речи каждого ребенка;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 формировать у детей интерес к мировой художественной культуре; развивать эмоциональную отзывчивость;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 заложить в детях первоначальную основу творческого отношения к любой работе, учить применять воображение и фантазию в различных видах деятельности;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 воспитывать понимающего, умного, культурного театрального зрителя, обладающего художественным вкусом, знаниями о театре и собственным мнением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3143248"/>
            <a:ext cx="61436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ФОРМЫ И МЕТОДЫ РАБОТЫ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занятиях используются различные формы и методы работы: просмотр спектаклей, телеспектаклей; проведение игр и упражнений из театральной педагогики, тренингов и импровизаций, сюжетно-ролевых игр, игр-драматизаций, конкурсов и викторин; работа с подручным материалом и изготовление макетов декораций, бутафории, пальчиковых, перчаточных кукол, в том числе из подручного материала. Одни задания, представленные в программе, являются модификацией уже известных в театральной педагогике актерских упражнений, другие – авторскими разработками.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Марина\Desktop\фото театральных уголков\17083113814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11"/>
          <a:stretch/>
        </p:blipFill>
        <p:spPr bwMode="auto">
          <a:xfrm>
            <a:off x="500034" y="500042"/>
            <a:ext cx="2428892" cy="2447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C:\Users\Марина\Desktop\фото театральных уголков\17084166893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875"/>
          <a:stretch/>
        </p:blipFill>
        <p:spPr bwMode="auto">
          <a:xfrm>
            <a:off x="214282" y="3714752"/>
            <a:ext cx="2286016" cy="2209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D:\РМО 2024 год\фото театральных уголков\IMG_20240216_101441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57166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1643050"/>
            <a:ext cx="84296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ПЛАНИРУЕМЫЕ РЕЗУЛЬТАТЫ  ОСВОЕНИЯ  ПРОГРАММЫ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уверенность в себе и вера в свои силы;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развитый творческий потенциал личности, игровое поведение;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развитые навыки сотрудничества со взрослыми и сверстниками в разных социальных ситуациях, умение избегать конфликты и находить выход из спорных ситуаций, осмысливать поступки героев литературных произведений и сравнивать их с собственными поступками;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углублённые представления о профессии актёра, режиссёра, реквизитора, бутафора, гримёра, художника-декоратора и др., о различных видах театрального искусства; знание элементов оформления спектакля (декорация, цвет, свет, звук, шум и т.п.); умение изготавливать плоскостные декорации (дерево, дом),макеты, эскизы, декораций;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знание основных правил поведения в театре и умение применять их на практике, понимание того, как устроена театральная сцена; умение объяснить, почему «театр начинается с вешалки»;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знание истории появления театра, устройства зрительного зала; умение определять своё местонахождение в зрительном зале в зависимости от места, указанного в билете, а также находить в билете информацию о спектакле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РМО 2024 год\фото театральных уголков\1708311381404.jpg"/>
          <p:cNvPicPr/>
          <p:nvPr/>
        </p:nvPicPr>
        <p:blipFill>
          <a:blip r:embed="rId3" cstate="print"/>
          <a:srcRect l="5246" t="6706"/>
          <a:stretch>
            <a:fillRect/>
          </a:stretch>
        </p:blipFill>
        <p:spPr bwMode="auto">
          <a:xfrm>
            <a:off x="1428728" y="642918"/>
            <a:ext cx="271464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МО 2024 год\фото театральных уголков\1708311381419.jpg"/>
          <p:cNvPicPr/>
          <p:nvPr/>
        </p:nvPicPr>
        <p:blipFill>
          <a:blip r:embed="rId4" cstate="print"/>
          <a:srcRect l="5780" r="5202" b="15091"/>
          <a:stretch>
            <a:fillRect/>
          </a:stretch>
        </p:blipFill>
        <p:spPr bwMode="auto">
          <a:xfrm>
            <a:off x="4929190" y="642918"/>
            <a:ext cx="292895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761</Words>
  <Application>Microsoft Office PowerPoint</Application>
  <PresentationFormat>Экран (4:3)</PresentationFormat>
  <Paragraphs>116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41</cp:revision>
  <dcterms:created xsi:type="dcterms:W3CDTF">2024-02-25T12:15:43Z</dcterms:created>
  <dcterms:modified xsi:type="dcterms:W3CDTF">2024-02-27T11:19:29Z</dcterms:modified>
</cp:coreProperties>
</file>