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0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70528487_44-kartinkin-net-p-pesok-kartinka-dlya-detei-instagram-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21455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Песочная терапия, как средство развития речи детей дошкольного возраста</a:t>
            </a:r>
            <a:endParaRPr lang="ru-RU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28572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Вознесенское Амурского района Хабаровского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Брика Мария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toy-kids-playing-shovel-childrens-handle-2863"/>
          <p:cNvPicPr>
            <a:picLocks noChangeAspect="1" noChangeArrowheads="1"/>
          </p:cNvPicPr>
          <p:nvPr/>
        </p:nvPicPr>
        <p:blipFill>
          <a:blip r:embed="rId2"/>
          <a:srcRect l="5939" b="45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661787270_35-klubmama-ru-p-pesochnie-podelki-foto-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шириной 50х50, глубина 8-10 см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637260016_43-phonoteka-org-p-pesochnaya-terapiya-fon-krasivo-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1" y="142853"/>
            <a:ext cx="85011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Дно и борта обычно выкрашивают голубой цвет, что позволяет моделировать воду и небо.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ae5328c815367ef4ac574ad935240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s-1"/>
          <p:cNvPicPr>
            <a:picLocks noChangeAspect="1" noChangeArrowheads="1"/>
          </p:cNvPicPr>
          <p:nvPr/>
        </p:nvPicPr>
        <p:blipFill>
          <a:blip r:embed="rId2"/>
          <a:srcRect l="31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_1535646_566aa24f631db"/>
          <p:cNvPicPr>
            <a:picLocks noChangeAspect="1" noChangeArrowheads="1"/>
          </p:cNvPicPr>
          <p:nvPr/>
        </p:nvPicPr>
        <p:blipFill>
          <a:blip r:embed="rId2"/>
          <a:srcRect l="59068" t="11180" r="27930" b="52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32227910_26-mykaleidoscope-ru-p-morskie-kamushki-konfeti-krasivo-foto-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4fa0d16033b86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6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60659873_52-klubmama-ru-p-bolshie-podelki-iz-legkogo-plastilina-foto-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70528487_44-kartinkin-net-p-pesok-kartinka-dlya-detei-instagram-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413268871_yung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86124"/>
            <a:ext cx="2714612" cy="32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214290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терапия-мать всех возможностей. Карл Густов Юнг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b6a1368-2048x1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2152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Старайтесь не давать оценку, задавать эмоционально – нейтральные вопросы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x_c2ebdf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4929198"/>
            <a:ext cx="75536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Поиграйте с малышом в его мире, наблюдайте за судьбой его игры.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637260016_43-phonoteka-org-p-pesochnaya-terapiya-fon-krasivo-47"/>
          <p:cNvPicPr>
            <a:picLocks noChangeAspect="1" noChangeArrowheads="1"/>
          </p:cNvPicPr>
          <p:nvPr/>
        </p:nvPicPr>
        <p:blipFill>
          <a:blip r:embed="rId2"/>
          <a:srcRect l="35954" t="26495" r="28572" b="44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2786058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Неожиданно для себя </a:t>
            </a:r>
          </a:p>
          <a:p>
            <a:pPr algn="ctr"/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 вдруг можете </a:t>
            </a:r>
          </a:p>
          <a:p>
            <a:pPr algn="ctr"/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получить ключ разгадки детских тайн.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835824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подносе с песком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переживания ребенка его тревоги, надежды и внутренние конфликты, обретают зримую форму. </a:t>
            </a: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узнать в этих фигурках себя и обратиться к тому неизвестному, что есть в самих нас.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№33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Вознесенское Амурского района Хабаровского края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34888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Песочная терапия, как средство развития речи детей дошкольного возраста</a:t>
            </a:r>
            <a:endParaRPr lang="ru-RU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Брика Мария Викторовна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670528487_44-kartinkin-net-p-pesok-kartinka-dlya-detei-instagram-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на песке – 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изображение душевного состояния.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Калфф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3071834" cy="29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671517544_idei-club-p-pesochnie-zamki-dizain-vkontakte-4"/>
          <p:cNvPicPr>
            <a:picLocks noChangeAspect="1" noChangeArrowheads="1"/>
          </p:cNvPicPr>
          <p:nvPr/>
        </p:nvPicPr>
        <p:blipFill>
          <a:blip r:embed="rId2"/>
          <a:srcRect l="10622" t="22255" r="31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8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таинственный материал, обладает способностью притягивать человека.</a:t>
            </a:r>
            <a:endParaRPr lang="ru-RU" sz="4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646020653_5-kartinkin-net-p-pesok-kartinki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pl_1527197131_218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1641712015_22-papik-pro-p-den-peska-kartinki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1576673271_2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это удивительный материал для игры, именно игра помогает детям строить отношения с внешним миром</a:t>
            </a: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96e40c4-1751-450d-b0e8-388fd9441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623230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Познавать его и выражать свои чувства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206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39</cp:revision>
  <dcterms:modified xsi:type="dcterms:W3CDTF">2023-03-01T00:28:02Z</dcterms:modified>
</cp:coreProperties>
</file>