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8" r:id="rId5"/>
    <p:sldId id="292" r:id="rId6"/>
    <p:sldId id="265" r:id="rId7"/>
    <p:sldId id="293" r:id="rId8"/>
    <p:sldId id="266" r:id="rId9"/>
    <p:sldId id="267" r:id="rId10"/>
    <p:sldId id="294" r:id="rId11"/>
    <p:sldId id="268" r:id="rId12"/>
    <p:sldId id="269" r:id="rId13"/>
    <p:sldId id="270" r:id="rId14"/>
    <p:sldId id="271" r:id="rId15"/>
    <p:sldId id="272" r:id="rId16"/>
    <p:sldId id="273" r:id="rId17"/>
    <p:sldId id="295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87" r:id="rId33"/>
    <p:sldId id="297" r:id="rId34"/>
    <p:sldId id="299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24 %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2FA-955E-881B8AC70B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76%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2FA-955E-881B8AC70B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37%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D-42FA-955E-881B8AC70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47200"/>
        <c:axId val="148157184"/>
        <c:axId val="0"/>
      </c:bar3DChart>
      <c:catAx>
        <c:axId val="14814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57184"/>
        <c:crosses val="autoZero"/>
        <c:auto val="1"/>
        <c:lblAlgn val="ctr"/>
        <c:lblOffset val="100"/>
        <c:noMultiLvlLbl val="0"/>
      </c:catAx>
      <c:valAx>
        <c:axId val="148157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147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2020 - 2021 у.г.</c:v>
                </c:pt>
                <c:pt idx="1">
                  <c:v>2021 - 2022 у.г.</c:v>
                </c:pt>
                <c:pt idx="2">
                  <c:v>2022 - 2023 у.г.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</c:v>
                </c:pt>
                <c:pt idx="1">
                  <c:v>0.17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F-4DA4-9857-37D657BA7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2020 - 2021 у.г.</c:v>
                </c:pt>
                <c:pt idx="1">
                  <c:v>2021 - 2022 у.г.</c:v>
                </c:pt>
                <c:pt idx="2">
                  <c:v>2022 - 2023 у.г.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0.76</c:v>
                </c:pt>
                <c:pt idx="1">
                  <c:v>0.32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F-4DA4-9857-37D657BA7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2020 - 2021 у.г.</c:v>
                </c:pt>
                <c:pt idx="1">
                  <c:v>2021 - 2022 у.г.</c:v>
                </c:pt>
                <c:pt idx="2">
                  <c:v>2022 - 2023 у.г.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0.37</c:v>
                </c:pt>
                <c:pt idx="1">
                  <c:v>0.51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F-4DA4-9857-37D657BA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560000"/>
        <c:axId val="154561536"/>
        <c:axId val="0"/>
      </c:bar3DChart>
      <c:catAx>
        <c:axId val="1545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561536"/>
        <c:crosses val="autoZero"/>
        <c:auto val="1"/>
        <c:lblAlgn val="ctr"/>
        <c:lblOffset val="100"/>
        <c:noMultiLvlLbl val="0"/>
      </c:catAx>
      <c:valAx>
        <c:axId val="154561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4560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FC606-8B30-4CCB-AC25-EFB7CE161C2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AA515-9A10-411F-B1F4-B9C80F598017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Обогащение</a:t>
          </a:r>
          <a:r>
            <a:rPr lang="ru-RU" sz="1600" dirty="0"/>
            <a:t>  </a:t>
          </a:r>
        </a:p>
      </dgm:t>
    </dgm:pt>
    <dgm:pt modelId="{F205E76E-B90B-4FEB-A464-0D51C9D2EA79}" type="parTrans" cxnId="{C4941710-E00B-4735-8151-57DE39BD60CD}">
      <dgm:prSet/>
      <dgm:spPr/>
      <dgm:t>
        <a:bodyPr/>
        <a:lstStyle/>
        <a:p>
          <a:endParaRPr lang="ru-RU"/>
        </a:p>
      </dgm:t>
    </dgm:pt>
    <dgm:pt modelId="{393534B2-419B-4C90-B49A-D0A2B670E741}" type="sibTrans" cxnId="{C4941710-E00B-4735-8151-57DE39BD60CD}">
      <dgm:prSet/>
      <dgm:spPr/>
      <dgm:t>
        <a:bodyPr/>
        <a:lstStyle/>
        <a:p>
          <a:endParaRPr lang="ru-RU"/>
        </a:p>
      </dgm:t>
    </dgm:pt>
    <dgm:pt modelId="{74CE2BF8-EBA3-45D9-8EB3-D584D13FECE2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развитие</a:t>
          </a:r>
        </a:p>
      </dgm:t>
    </dgm:pt>
    <dgm:pt modelId="{E1683D08-118C-4D65-924C-72268D585533}" type="parTrans" cxnId="{9B69EB2F-8DCA-48C8-8B78-872B6D15D830}">
      <dgm:prSet/>
      <dgm:spPr/>
      <dgm:t>
        <a:bodyPr/>
        <a:lstStyle/>
        <a:p>
          <a:endParaRPr lang="ru-RU"/>
        </a:p>
      </dgm:t>
    </dgm:pt>
    <dgm:pt modelId="{2404037D-BEFD-4666-9739-CBBC41265F2E}" type="sibTrans" cxnId="{9B69EB2F-8DCA-48C8-8B78-872B6D15D830}">
      <dgm:prSet/>
      <dgm:spPr/>
      <dgm:t>
        <a:bodyPr/>
        <a:lstStyle/>
        <a:p>
          <a:endParaRPr lang="ru-RU"/>
        </a:p>
      </dgm:t>
    </dgm:pt>
    <dgm:pt modelId="{0E93D554-4F94-49F9-B298-9618351776BE}">
      <dgm:prSet phldrT="[Текст]" custT="1"/>
      <dgm:spPr/>
      <dgm:t>
        <a:bodyPr/>
        <a:lstStyle/>
        <a:p>
          <a:pPr algn="l"/>
          <a:r>
            <a:rPr lang="ru-RU" sz="2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ДО</a:t>
          </a:r>
        </a:p>
        <a:p>
          <a:pPr algn="l"/>
          <a:r>
            <a:rPr lang="ru-RU" sz="3200" b="1" dirty="0">
              <a:solidFill>
                <a:srgbClr val="FF0000"/>
              </a:solidFill>
            </a:rPr>
            <a:t>Речевое развитие</a:t>
          </a:r>
        </a:p>
      </dgm:t>
    </dgm:pt>
    <dgm:pt modelId="{BDC28BD6-71E0-44CD-AEBC-58F4816E931B}" type="parTrans" cxnId="{7CE7C76C-3C41-4832-882F-1CB3C393E423}">
      <dgm:prSet/>
      <dgm:spPr/>
      <dgm:t>
        <a:bodyPr/>
        <a:lstStyle/>
        <a:p>
          <a:endParaRPr lang="ru-RU"/>
        </a:p>
      </dgm:t>
    </dgm:pt>
    <dgm:pt modelId="{235F9488-40F6-4146-9C3B-E28CD536452F}" type="sibTrans" cxnId="{7CE7C76C-3C41-4832-882F-1CB3C393E423}">
      <dgm:prSet/>
      <dgm:spPr/>
      <dgm:t>
        <a:bodyPr/>
        <a:lstStyle/>
        <a:p>
          <a:endParaRPr lang="ru-RU"/>
        </a:p>
      </dgm:t>
    </dgm:pt>
    <dgm:pt modelId="{37AAB845-13BC-4A1F-BFF1-8607DF63713F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Обучение грамоте</a:t>
          </a:r>
        </a:p>
      </dgm:t>
    </dgm:pt>
    <dgm:pt modelId="{8E7B7059-FC9A-4189-B82D-93876B27D5E1}" type="parTrans" cxnId="{3CA2DB53-EA46-4BE0-BB2D-59460389C442}">
      <dgm:prSet/>
      <dgm:spPr/>
      <dgm:t>
        <a:bodyPr/>
        <a:lstStyle/>
        <a:p>
          <a:endParaRPr lang="ru-RU"/>
        </a:p>
      </dgm:t>
    </dgm:pt>
    <dgm:pt modelId="{DB3B6A1F-E02D-446D-8D52-11760DEBC6E2}" type="sibTrans" cxnId="{3CA2DB53-EA46-4BE0-BB2D-59460389C442}">
      <dgm:prSet/>
      <dgm:spPr/>
      <dgm:t>
        <a:bodyPr/>
        <a:lstStyle/>
        <a:p>
          <a:endParaRPr lang="ru-RU"/>
        </a:p>
      </dgm:t>
    </dgm:pt>
    <dgm:pt modelId="{504AF650-5B25-4AC0-88C6-74A076851F0D}" type="pres">
      <dgm:prSet presAssocID="{6A3FC606-8B30-4CCB-AC25-EFB7CE161C22}" presName="Name0" presStyleCnt="0">
        <dgm:presLayoutVars>
          <dgm:chMax/>
          <dgm:chPref/>
          <dgm:dir/>
          <dgm:animLvl val="lvl"/>
        </dgm:presLayoutVars>
      </dgm:prSet>
      <dgm:spPr/>
    </dgm:pt>
    <dgm:pt modelId="{FD57C335-DFF6-4002-91D5-55403BBA0621}" type="pres">
      <dgm:prSet presAssocID="{376AA515-9A10-411F-B1F4-B9C80F598017}" presName="composite" presStyleCnt="0"/>
      <dgm:spPr/>
    </dgm:pt>
    <dgm:pt modelId="{025D3672-6C92-4A1E-B681-ECED0A2E0483}" type="pres">
      <dgm:prSet presAssocID="{376AA515-9A10-411F-B1F4-B9C80F598017}" presName="Parent1" presStyleLbl="node1" presStyleIdx="0" presStyleCnt="6" custScaleX="139641">
        <dgm:presLayoutVars>
          <dgm:chMax val="1"/>
          <dgm:chPref val="1"/>
          <dgm:bulletEnabled val="1"/>
        </dgm:presLayoutVars>
      </dgm:prSet>
      <dgm:spPr/>
    </dgm:pt>
    <dgm:pt modelId="{B156AB66-C3BA-4A33-8C25-62B2B25EF76B}" type="pres">
      <dgm:prSet presAssocID="{376AA515-9A10-411F-B1F4-B9C80F59801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46F91F1-CD48-4D76-B50B-7CA3D93B3B86}" type="pres">
      <dgm:prSet presAssocID="{376AA515-9A10-411F-B1F4-B9C80F598017}" presName="BalanceSpacing" presStyleCnt="0"/>
      <dgm:spPr/>
    </dgm:pt>
    <dgm:pt modelId="{96B79067-9AE8-4143-9D16-66D64DA80645}" type="pres">
      <dgm:prSet presAssocID="{376AA515-9A10-411F-B1F4-B9C80F598017}" presName="BalanceSpacing1" presStyleCnt="0"/>
      <dgm:spPr/>
    </dgm:pt>
    <dgm:pt modelId="{51939118-E30A-4A6A-8633-50EB577F27BD}" type="pres">
      <dgm:prSet presAssocID="{393534B2-419B-4C90-B49A-D0A2B670E741}" presName="Accent1Text" presStyleLbl="node1" presStyleIdx="1" presStyleCnt="6" custScaleX="137293"/>
      <dgm:spPr/>
    </dgm:pt>
    <dgm:pt modelId="{77BDFEC1-E03B-465F-9A88-604822097AF6}" type="pres">
      <dgm:prSet presAssocID="{393534B2-419B-4C90-B49A-D0A2B670E741}" presName="spaceBetweenRectangles" presStyleCnt="0"/>
      <dgm:spPr/>
    </dgm:pt>
    <dgm:pt modelId="{91D174DF-AE8A-4B4C-B295-D1C7B2796F86}" type="pres">
      <dgm:prSet presAssocID="{74CE2BF8-EBA3-45D9-8EB3-D584D13FECE2}" presName="composite" presStyleCnt="0"/>
      <dgm:spPr/>
    </dgm:pt>
    <dgm:pt modelId="{1BF9ECAC-D8CB-4C8F-A063-FCA2B53AC315}" type="pres">
      <dgm:prSet presAssocID="{74CE2BF8-EBA3-45D9-8EB3-D584D13FECE2}" presName="Parent1" presStyleLbl="node1" presStyleIdx="2" presStyleCnt="6" custScaleX="117671">
        <dgm:presLayoutVars>
          <dgm:chMax val="1"/>
          <dgm:chPref val="1"/>
          <dgm:bulletEnabled val="1"/>
        </dgm:presLayoutVars>
      </dgm:prSet>
      <dgm:spPr/>
    </dgm:pt>
    <dgm:pt modelId="{630631C2-7C23-4BD4-B3A8-B0E35430A2C6}" type="pres">
      <dgm:prSet presAssocID="{74CE2BF8-EBA3-45D9-8EB3-D584D13FECE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A9EA132-F4AB-48CE-9ECE-CAABB92F58C6}" type="pres">
      <dgm:prSet presAssocID="{74CE2BF8-EBA3-45D9-8EB3-D584D13FECE2}" presName="BalanceSpacing" presStyleCnt="0"/>
      <dgm:spPr/>
    </dgm:pt>
    <dgm:pt modelId="{E45626DE-DEAF-4749-99B3-C3BBCE789D6C}" type="pres">
      <dgm:prSet presAssocID="{74CE2BF8-EBA3-45D9-8EB3-D584D13FECE2}" presName="BalanceSpacing1" presStyleCnt="0"/>
      <dgm:spPr/>
    </dgm:pt>
    <dgm:pt modelId="{8D2408BF-D976-44A1-8426-AD42BAE47903}" type="pres">
      <dgm:prSet presAssocID="{2404037D-BEFD-4666-9739-CBBC41265F2E}" presName="Accent1Text" presStyleLbl="node1" presStyleIdx="3" presStyleCnt="6" custScaleX="134907"/>
      <dgm:spPr/>
    </dgm:pt>
    <dgm:pt modelId="{E71C341F-917E-4157-84E3-D8B8908D0B98}" type="pres">
      <dgm:prSet presAssocID="{2404037D-BEFD-4666-9739-CBBC41265F2E}" presName="spaceBetweenRectangles" presStyleCnt="0"/>
      <dgm:spPr/>
    </dgm:pt>
    <dgm:pt modelId="{4C4F1970-A892-4B66-9749-B18DA1486F9A}" type="pres">
      <dgm:prSet presAssocID="{37AAB845-13BC-4A1F-BFF1-8607DF63713F}" presName="composite" presStyleCnt="0"/>
      <dgm:spPr/>
    </dgm:pt>
    <dgm:pt modelId="{7CA8816F-B35E-4E53-B4E0-87A43EBE8835}" type="pres">
      <dgm:prSet presAssocID="{37AAB845-13BC-4A1F-BFF1-8607DF63713F}" presName="Parent1" presStyleLbl="node1" presStyleIdx="4" presStyleCnt="6" custScaleX="131690">
        <dgm:presLayoutVars>
          <dgm:chMax val="1"/>
          <dgm:chPref val="1"/>
          <dgm:bulletEnabled val="1"/>
        </dgm:presLayoutVars>
      </dgm:prSet>
      <dgm:spPr/>
    </dgm:pt>
    <dgm:pt modelId="{6FE98FB5-A879-45AD-8BB9-5DAB27C6AC65}" type="pres">
      <dgm:prSet presAssocID="{37AAB845-13BC-4A1F-BFF1-8607DF63713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9021891-7DD2-4D2A-9E63-1DF7A2C70844}" type="pres">
      <dgm:prSet presAssocID="{37AAB845-13BC-4A1F-BFF1-8607DF63713F}" presName="BalanceSpacing" presStyleCnt="0"/>
      <dgm:spPr/>
    </dgm:pt>
    <dgm:pt modelId="{119C9E86-1597-4113-842B-5CF56DAE973A}" type="pres">
      <dgm:prSet presAssocID="{37AAB845-13BC-4A1F-BFF1-8607DF63713F}" presName="BalanceSpacing1" presStyleCnt="0"/>
      <dgm:spPr/>
    </dgm:pt>
    <dgm:pt modelId="{C3538AD2-DF50-4E5E-9DF4-DA8EC09A221D}" type="pres">
      <dgm:prSet presAssocID="{DB3B6A1F-E02D-446D-8D52-11760DEBC6E2}" presName="Accent1Text" presStyleLbl="node1" presStyleIdx="5" presStyleCnt="6" custScaleX="129342"/>
      <dgm:spPr/>
    </dgm:pt>
  </dgm:ptLst>
  <dgm:cxnLst>
    <dgm:cxn modelId="{C4941710-E00B-4735-8151-57DE39BD60CD}" srcId="{6A3FC606-8B30-4CCB-AC25-EFB7CE161C22}" destId="{376AA515-9A10-411F-B1F4-B9C80F598017}" srcOrd="0" destOrd="0" parTransId="{F205E76E-B90B-4FEB-A464-0D51C9D2EA79}" sibTransId="{393534B2-419B-4C90-B49A-D0A2B670E741}"/>
    <dgm:cxn modelId="{238D1D17-0B86-476C-BF0B-4F74E30EC790}" type="presOf" srcId="{376AA515-9A10-411F-B1F4-B9C80F598017}" destId="{025D3672-6C92-4A1E-B681-ECED0A2E0483}" srcOrd="0" destOrd="0" presId="urn:microsoft.com/office/officeart/2008/layout/AlternatingHexagons"/>
    <dgm:cxn modelId="{CA99FD29-7609-4577-975B-E5386ECBC54C}" type="presOf" srcId="{393534B2-419B-4C90-B49A-D0A2B670E741}" destId="{51939118-E30A-4A6A-8633-50EB577F27BD}" srcOrd="0" destOrd="0" presId="urn:microsoft.com/office/officeart/2008/layout/AlternatingHexagons"/>
    <dgm:cxn modelId="{9B69EB2F-8DCA-48C8-8B78-872B6D15D830}" srcId="{6A3FC606-8B30-4CCB-AC25-EFB7CE161C22}" destId="{74CE2BF8-EBA3-45D9-8EB3-D584D13FECE2}" srcOrd="1" destOrd="0" parTransId="{E1683D08-118C-4D65-924C-72268D585533}" sibTransId="{2404037D-BEFD-4666-9739-CBBC41265F2E}"/>
    <dgm:cxn modelId="{3874ED3B-2A90-4F49-BB1A-A634B8880348}" type="presOf" srcId="{0E93D554-4F94-49F9-B298-9618351776BE}" destId="{630631C2-7C23-4BD4-B3A8-B0E35430A2C6}" srcOrd="0" destOrd="0" presId="urn:microsoft.com/office/officeart/2008/layout/AlternatingHexagons"/>
    <dgm:cxn modelId="{1FA49743-41C3-4378-BB9D-31BFFE5354DE}" type="presOf" srcId="{6A3FC606-8B30-4CCB-AC25-EFB7CE161C22}" destId="{504AF650-5B25-4AC0-88C6-74A076851F0D}" srcOrd="0" destOrd="0" presId="urn:microsoft.com/office/officeart/2008/layout/AlternatingHexagons"/>
    <dgm:cxn modelId="{7CE7C76C-3C41-4832-882F-1CB3C393E423}" srcId="{74CE2BF8-EBA3-45D9-8EB3-D584D13FECE2}" destId="{0E93D554-4F94-49F9-B298-9618351776BE}" srcOrd="0" destOrd="0" parTransId="{BDC28BD6-71E0-44CD-AEBC-58F4816E931B}" sibTransId="{235F9488-40F6-4146-9C3B-E28CD536452F}"/>
    <dgm:cxn modelId="{3CA2DB53-EA46-4BE0-BB2D-59460389C442}" srcId="{6A3FC606-8B30-4CCB-AC25-EFB7CE161C22}" destId="{37AAB845-13BC-4A1F-BFF1-8607DF63713F}" srcOrd="2" destOrd="0" parTransId="{8E7B7059-FC9A-4189-B82D-93876B27D5E1}" sibTransId="{DB3B6A1F-E02D-446D-8D52-11760DEBC6E2}"/>
    <dgm:cxn modelId="{887B879E-56C3-469F-8E46-8354B3E10286}" type="presOf" srcId="{2404037D-BEFD-4666-9739-CBBC41265F2E}" destId="{8D2408BF-D976-44A1-8426-AD42BAE47903}" srcOrd="0" destOrd="0" presId="urn:microsoft.com/office/officeart/2008/layout/AlternatingHexagons"/>
    <dgm:cxn modelId="{0A1B57CC-093C-409E-AFA2-C52A134461E6}" type="presOf" srcId="{37AAB845-13BC-4A1F-BFF1-8607DF63713F}" destId="{7CA8816F-B35E-4E53-B4E0-87A43EBE8835}" srcOrd="0" destOrd="0" presId="urn:microsoft.com/office/officeart/2008/layout/AlternatingHexagons"/>
    <dgm:cxn modelId="{2073A5FC-4380-43BC-A760-EDBFBD09D2B4}" type="presOf" srcId="{DB3B6A1F-E02D-446D-8D52-11760DEBC6E2}" destId="{C3538AD2-DF50-4E5E-9DF4-DA8EC09A221D}" srcOrd="0" destOrd="0" presId="urn:microsoft.com/office/officeart/2008/layout/AlternatingHexagons"/>
    <dgm:cxn modelId="{9FC83FFD-5DF5-485E-B6FB-98C29B2B9627}" type="presOf" srcId="{74CE2BF8-EBA3-45D9-8EB3-D584D13FECE2}" destId="{1BF9ECAC-D8CB-4C8F-A063-FCA2B53AC315}" srcOrd="0" destOrd="0" presId="urn:microsoft.com/office/officeart/2008/layout/AlternatingHexagons"/>
    <dgm:cxn modelId="{3604380F-98AA-4AF6-B19F-7DB27FFC7DDF}" type="presParOf" srcId="{504AF650-5B25-4AC0-88C6-74A076851F0D}" destId="{FD57C335-DFF6-4002-91D5-55403BBA0621}" srcOrd="0" destOrd="0" presId="urn:microsoft.com/office/officeart/2008/layout/AlternatingHexagons"/>
    <dgm:cxn modelId="{4546D30A-662D-410C-B537-4D1A3B5E1E6A}" type="presParOf" srcId="{FD57C335-DFF6-4002-91D5-55403BBA0621}" destId="{025D3672-6C92-4A1E-B681-ECED0A2E0483}" srcOrd="0" destOrd="0" presId="urn:microsoft.com/office/officeart/2008/layout/AlternatingHexagons"/>
    <dgm:cxn modelId="{81974A3C-450F-4555-B600-63408E30150D}" type="presParOf" srcId="{FD57C335-DFF6-4002-91D5-55403BBA0621}" destId="{B156AB66-C3BA-4A33-8C25-62B2B25EF76B}" srcOrd="1" destOrd="0" presId="urn:microsoft.com/office/officeart/2008/layout/AlternatingHexagons"/>
    <dgm:cxn modelId="{60670EED-F367-4C67-9F03-A9D799538945}" type="presParOf" srcId="{FD57C335-DFF6-4002-91D5-55403BBA0621}" destId="{F46F91F1-CD48-4D76-B50B-7CA3D93B3B86}" srcOrd="2" destOrd="0" presId="urn:microsoft.com/office/officeart/2008/layout/AlternatingHexagons"/>
    <dgm:cxn modelId="{6ECC112D-6090-4ECB-81A0-77AFF5516336}" type="presParOf" srcId="{FD57C335-DFF6-4002-91D5-55403BBA0621}" destId="{96B79067-9AE8-4143-9D16-66D64DA80645}" srcOrd="3" destOrd="0" presId="urn:microsoft.com/office/officeart/2008/layout/AlternatingHexagons"/>
    <dgm:cxn modelId="{25E32038-D889-4737-908A-69DBBFA635EC}" type="presParOf" srcId="{FD57C335-DFF6-4002-91D5-55403BBA0621}" destId="{51939118-E30A-4A6A-8633-50EB577F27BD}" srcOrd="4" destOrd="0" presId="urn:microsoft.com/office/officeart/2008/layout/AlternatingHexagons"/>
    <dgm:cxn modelId="{1FCB2731-83DE-49FC-88CD-CD6968C172CD}" type="presParOf" srcId="{504AF650-5B25-4AC0-88C6-74A076851F0D}" destId="{77BDFEC1-E03B-465F-9A88-604822097AF6}" srcOrd="1" destOrd="0" presId="urn:microsoft.com/office/officeart/2008/layout/AlternatingHexagons"/>
    <dgm:cxn modelId="{8C18A52B-CB97-4685-9043-2F4F1851D572}" type="presParOf" srcId="{504AF650-5B25-4AC0-88C6-74A076851F0D}" destId="{91D174DF-AE8A-4B4C-B295-D1C7B2796F86}" srcOrd="2" destOrd="0" presId="urn:microsoft.com/office/officeart/2008/layout/AlternatingHexagons"/>
    <dgm:cxn modelId="{23239AFB-0166-4AB7-9758-896B27803ED7}" type="presParOf" srcId="{91D174DF-AE8A-4B4C-B295-D1C7B2796F86}" destId="{1BF9ECAC-D8CB-4C8F-A063-FCA2B53AC315}" srcOrd="0" destOrd="0" presId="urn:microsoft.com/office/officeart/2008/layout/AlternatingHexagons"/>
    <dgm:cxn modelId="{FFBF4B6C-2CD8-429E-8C72-5C2580230BC6}" type="presParOf" srcId="{91D174DF-AE8A-4B4C-B295-D1C7B2796F86}" destId="{630631C2-7C23-4BD4-B3A8-B0E35430A2C6}" srcOrd="1" destOrd="0" presId="urn:microsoft.com/office/officeart/2008/layout/AlternatingHexagons"/>
    <dgm:cxn modelId="{79F13226-F5A3-46B1-B046-3DE1E40E4250}" type="presParOf" srcId="{91D174DF-AE8A-4B4C-B295-D1C7B2796F86}" destId="{AA9EA132-F4AB-48CE-9ECE-CAABB92F58C6}" srcOrd="2" destOrd="0" presId="urn:microsoft.com/office/officeart/2008/layout/AlternatingHexagons"/>
    <dgm:cxn modelId="{D42F9E2A-8DBF-42F1-8AC4-644D63FFC3CC}" type="presParOf" srcId="{91D174DF-AE8A-4B4C-B295-D1C7B2796F86}" destId="{E45626DE-DEAF-4749-99B3-C3BBCE789D6C}" srcOrd="3" destOrd="0" presId="urn:microsoft.com/office/officeart/2008/layout/AlternatingHexagons"/>
    <dgm:cxn modelId="{E832A83E-B73E-4E2E-A456-1AFF18D7B05D}" type="presParOf" srcId="{91D174DF-AE8A-4B4C-B295-D1C7B2796F86}" destId="{8D2408BF-D976-44A1-8426-AD42BAE47903}" srcOrd="4" destOrd="0" presId="urn:microsoft.com/office/officeart/2008/layout/AlternatingHexagons"/>
    <dgm:cxn modelId="{03FA3AF6-CDF8-4537-8297-25894DC40F8A}" type="presParOf" srcId="{504AF650-5B25-4AC0-88C6-74A076851F0D}" destId="{E71C341F-917E-4157-84E3-D8B8908D0B98}" srcOrd="3" destOrd="0" presId="urn:microsoft.com/office/officeart/2008/layout/AlternatingHexagons"/>
    <dgm:cxn modelId="{5695987F-B6AB-4965-8C64-EECC1CC9B6BB}" type="presParOf" srcId="{504AF650-5B25-4AC0-88C6-74A076851F0D}" destId="{4C4F1970-A892-4B66-9749-B18DA1486F9A}" srcOrd="4" destOrd="0" presId="urn:microsoft.com/office/officeart/2008/layout/AlternatingHexagons"/>
    <dgm:cxn modelId="{040B933C-0021-4051-BFEB-F4FF5F2F00C4}" type="presParOf" srcId="{4C4F1970-A892-4B66-9749-B18DA1486F9A}" destId="{7CA8816F-B35E-4E53-B4E0-87A43EBE8835}" srcOrd="0" destOrd="0" presId="urn:microsoft.com/office/officeart/2008/layout/AlternatingHexagons"/>
    <dgm:cxn modelId="{C521678F-E113-4082-B1D6-55FA3F23146D}" type="presParOf" srcId="{4C4F1970-A892-4B66-9749-B18DA1486F9A}" destId="{6FE98FB5-A879-45AD-8BB9-5DAB27C6AC65}" srcOrd="1" destOrd="0" presId="urn:microsoft.com/office/officeart/2008/layout/AlternatingHexagons"/>
    <dgm:cxn modelId="{2D886280-E9F7-495B-A057-6BDFD7A3B000}" type="presParOf" srcId="{4C4F1970-A892-4B66-9749-B18DA1486F9A}" destId="{A9021891-7DD2-4D2A-9E63-1DF7A2C70844}" srcOrd="2" destOrd="0" presId="urn:microsoft.com/office/officeart/2008/layout/AlternatingHexagons"/>
    <dgm:cxn modelId="{DECAA45A-0205-4B3F-89F3-AE1F25C8AD1C}" type="presParOf" srcId="{4C4F1970-A892-4B66-9749-B18DA1486F9A}" destId="{119C9E86-1597-4113-842B-5CF56DAE973A}" srcOrd="3" destOrd="0" presId="urn:microsoft.com/office/officeart/2008/layout/AlternatingHexagons"/>
    <dgm:cxn modelId="{ED1C6C92-0D11-4313-B0E6-C6F4450C0E54}" type="presParOf" srcId="{4C4F1970-A892-4B66-9749-B18DA1486F9A}" destId="{C3538AD2-DF50-4E5E-9DF4-DA8EC09A221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FEEFD-93D0-452A-88BC-EA785015DF0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01ADBAD-18CC-43B7-BC81-21A5D09268CE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монологической и диалогической речи у детей старшего дошкольного возраста</a:t>
          </a:r>
        </a:p>
      </dgm:t>
    </dgm:pt>
    <dgm:pt modelId="{75317DFB-CB20-469D-ADBC-5B61CE1A98FC}" type="parTrans" cxnId="{90E155AB-8A00-4F10-BE92-8867B3B18FCB}">
      <dgm:prSet/>
      <dgm:spPr/>
      <dgm:t>
        <a:bodyPr/>
        <a:lstStyle/>
        <a:p>
          <a:endParaRPr lang="ru-RU"/>
        </a:p>
      </dgm:t>
    </dgm:pt>
    <dgm:pt modelId="{8808A14F-C645-4E5C-AD9B-D07574F9FAE8}" type="sibTrans" cxnId="{90E155AB-8A00-4F10-BE92-8867B3B18FCB}">
      <dgm:prSet/>
      <dgm:spPr/>
      <dgm:t>
        <a:bodyPr/>
        <a:lstStyle/>
        <a:p>
          <a:endParaRPr lang="ru-RU"/>
        </a:p>
      </dgm:t>
    </dgm:pt>
    <dgm:pt modelId="{F7045210-3D2B-4ED4-8697-37B00489E4BE}">
      <dgm:prSet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высказывания короткие, состоят из фрагментов, логически не связанных между собой, отличаются не последовательностью, содержат низкий уровень информативности</a:t>
          </a:r>
        </a:p>
      </dgm:t>
    </dgm:pt>
    <dgm:pt modelId="{7CB71067-4AC0-48EF-ACEE-7A0504ADC444}" type="parTrans" cxnId="{376FAD39-659E-45B1-A3DC-0E24A51BCB69}">
      <dgm:prSet/>
      <dgm:spPr/>
      <dgm:t>
        <a:bodyPr/>
        <a:lstStyle/>
        <a:p>
          <a:endParaRPr lang="ru-RU"/>
        </a:p>
      </dgm:t>
    </dgm:pt>
    <dgm:pt modelId="{FC9A8FC7-EBD3-4B21-89D2-5AFC9052D06B}" type="sibTrans" cxnId="{376FAD39-659E-45B1-A3DC-0E24A51BCB69}">
      <dgm:prSet/>
      <dgm:spPr/>
      <dgm:t>
        <a:bodyPr/>
        <a:lstStyle/>
        <a:p>
          <a:endParaRPr lang="ru-RU"/>
        </a:p>
      </dgm:t>
    </dgm:pt>
    <dgm:pt modelId="{2E568218-08D1-4CC2-84A5-BD204F441D0B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осведомленность родителей в вопросах развития речи детей</a:t>
          </a:r>
        </a:p>
      </dgm:t>
    </dgm:pt>
    <dgm:pt modelId="{52980710-BF75-4DE7-8BD4-AD09FDCB1E82}" type="parTrans" cxnId="{5AA9AB0E-159A-4399-AF3F-2714DAD2F0BB}">
      <dgm:prSet/>
      <dgm:spPr/>
      <dgm:t>
        <a:bodyPr/>
        <a:lstStyle/>
        <a:p>
          <a:endParaRPr lang="ru-RU"/>
        </a:p>
      </dgm:t>
    </dgm:pt>
    <dgm:pt modelId="{07212D6C-5254-49E8-A1CB-20BB56D7E882}" type="sibTrans" cxnId="{5AA9AB0E-159A-4399-AF3F-2714DAD2F0BB}">
      <dgm:prSet/>
      <dgm:spPr/>
      <dgm:t>
        <a:bodyPr/>
        <a:lstStyle/>
        <a:p>
          <a:endParaRPr lang="ru-RU"/>
        </a:p>
      </dgm:t>
    </dgm:pt>
    <dgm:pt modelId="{CEBB4FB6-B74A-452D-89CB-F785DED66DF6}" type="pres">
      <dgm:prSet presAssocID="{AF1FEEFD-93D0-452A-88BC-EA785015DF09}" presName="compositeShape" presStyleCnt="0">
        <dgm:presLayoutVars>
          <dgm:dir/>
          <dgm:resizeHandles/>
        </dgm:presLayoutVars>
      </dgm:prSet>
      <dgm:spPr/>
    </dgm:pt>
    <dgm:pt modelId="{0330F0EF-BBA0-4EE0-B5D4-1D8610F6B95B}" type="pres">
      <dgm:prSet presAssocID="{AF1FEEFD-93D0-452A-88BC-EA785015DF09}" presName="pyramid" presStyleLbl="node1" presStyleIdx="0" presStyleCnt="1" custScaleX="123204"/>
      <dgm:spPr>
        <a:solidFill>
          <a:srgbClr val="00B0F0"/>
        </a:solidFill>
      </dgm:spPr>
    </dgm:pt>
    <dgm:pt modelId="{D4C2EAA2-1F06-4C57-A87C-B6D52DA6ACFE}" type="pres">
      <dgm:prSet presAssocID="{AF1FEEFD-93D0-452A-88BC-EA785015DF09}" presName="theList" presStyleCnt="0"/>
      <dgm:spPr/>
    </dgm:pt>
    <dgm:pt modelId="{5F8B2B06-CFC8-493E-B5E4-B2CFAD35EC13}" type="pres">
      <dgm:prSet presAssocID="{A01ADBAD-18CC-43B7-BC81-21A5D09268CE}" presName="aNode" presStyleLbl="fgAcc1" presStyleIdx="0" presStyleCnt="3">
        <dgm:presLayoutVars>
          <dgm:bulletEnabled val="1"/>
        </dgm:presLayoutVars>
      </dgm:prSet>
      <dgm:spPr/>
    </dgm:pt>
    <dgm:pt modelId="{2A2774B7-DD5B-4E13-974C-49261C7D7F5F}" type="pres">
      <dgm:prSet presAssocID="{A01ADBAD-18CC-43B7-BC81-21A5D09268CE}" presName="aSpace" presStyleCnt="0"/>
      <dgm:spPr/>
    </dgm:pt>
    <dgm:pt modelId="{DBBA32CE-8CF6-45CD-9FD8-A7AA9A89871A}" type="pres">
      <dgm:prSet presAssocID="{F7045210-3D2B-4ED4-8697-37B00489E4BE}" presName="aNode" presStyleLbl="fgAcc1" presStyleIdx="1" presStyleCnt="3">
        <dgm:presLayoutVars>
          <dgm:bulletEnabled val="1"/>
        </dgm:presLayoutVars>
      </dgm:prSet>
      <dgm:spPr/>
    </dgm:pt>
    <dgm:pt modelId="{26E77A1A-2605-4866-99A7-36D42B0280F3}" type="pres">
      <dgm:prSet presAssocID="{F7045210-3D2B-4ED4-8697-37B00489E4BE}" presName="aSpace" presStyleCnt="0"/>
      <dgm:spPr/>
    </dgm:pt>
    <dgm:pt modelId="{A73D5303-6836-451D-8864-766D4A6C4E46}" type="pres">
      <dgm:prSet presAssocID="{2E568218-08D1-4CC2-84A5-BD204F441D0B}" presName="aNode" presStyleLbl="fgAcc1" presStyleIdx="2" presStyleCnt="3">
        <dgm:presLayoutVars>
          <dgm:bulletEnabled val="1"/>
        </dgm:presLayoutVars>
      </dgm:prSet>
      <dgm:spPr/>
    </dgm:pt>
    <dgm:pt modelId="{1DDD8B0D-22DC-4B89-A2C2-C5F07195BF7E}" type="pres">
      <dgm:prSet presAssocID="{2E568218-08D1-4CC2-84A5-BD204F441D0B}" presName="aSpace" presStyleCnt="0"/>
      <dgm:spPr/>
    </dgm:pt>
  </dgm:ptLst>
  <dgm:cxnLst>
    <dgm:cxn modelId="{17592902-E411-46CC-A00B-6F27BC8D838E}" type="presOf" srcId="{2E568218-08D1-4CC2-84A5-BD204F441D0B}" destId="{A73D5303-6836-451D-8864-766D4A6C4E46}" srcOrd="0" destOrd="0" presId="urn:microsoft.com/office/officeart/2005/8/layout/pyramid2"/>
    <dgm:cxn modelId="{5AA9AB0E-159A-4399-AF3F-2714DAD2F0BB}" srcId="{AF1FEEFD-93D0-452A-88BC-EA785015DF09}" destId="{2E568218-08D1-4CC2-84A5-BD204F441D0B}" srcOrd="2" destOrd="0" parTransId="{52980710-BF75-4DE7-8BD4-AD09FDCB1E82}" sibTransId="{07212D6C-5254-49E8-A1CB-20BB56D7E882}"/>
    <dgm:cxn modelId="{376FAD39-659E-45B1-A3DC-0E24A51BCB69}" srcId="{AF1FEEFD-93D0-452A-88BC-EA785015DF09}" destId="{F7045210-3D2B-4ED4-8697-37B00489E4BE}" srcOrd="1" destOrd="0" parTransId="{7CB71067-4AC0-48EF-ACEE-7A0504ADC444}" sibTransId="{FC9A8FC7-EBD3-4B21-89D2-5AFC9052D06B}"/>
    <dgm:cxn modelId="{5CC61D60-C9E2-4877-98A5-F4888227D62F}" type="presOf" srcId="{A01ADBAD-18CC-43B7-BC81-21A5D09268CE}" destId="{5F8B2B06-CFC8-493E-B5E4-B2CFAD35EC13}" srcOrd="0" destOrd="0" presId="urn:microsoft.com/office/officeart/2005/8/layout/pyramid2"/>
    <dgm:cxn modelId="{7D9BD0A2-4E1D-4FBA-A20A-FC322C1E75BC}" type="presOf" srcId="{F7045210-3D2B-4ED4-8697-37B00489E4BE}" destId="{DBBA32CE-8CF6-45CD-9FD8-A7AA9A89871A}" srcOrd="0" destOrd="0" presId="urn:microsoft.com/office/officeart/2005/8/layout/pyramid2"/>
    <dgm:cxn modelId="{90E155AB-8A00-4F10-BE92-8867B3B18FCB}" srcId="{AF1FEEFD-93D0-452A-88BC-EA785015DF09}" destId="{A01ADBAD-18CC-43B7-BC81-21A5D09268CE}" srcOrd="0" destOrd="0" parTransId="{75317DFB-CB20-469D-ADBC-5B61CE1A98FC}" sibTransId="{8808A14F-C645-4E5C-AD9B-D07574F9FAE8}"/>
    <dgm:cxn modelId="{124D5DD6-7B6C-4C69-A665-925C5EDB8FDC}" type="presOf" srcId="{AF1FEEFD-93D0-452A-88BC-EA785015DF09}" destId="{CEBB4FB6-B74A-452D-89CB-F785DED66DF6}" srcOrd="0" destOrd="0" presId="urn:microsoft.com/office/officeart/2005/8/layout/pyramid2"/>
    <dgm:cxn modelId="{791B4962-8823-40FF-A2A3-2E8161ACD1BF}" type="presParOf" srcId="{CEBB4FB6-B74A-452D-89CB-F785DED66DF6}" destId="{0330F0EF-BBA0-4EE0-B5D4-1D8610F6B95B}" srcOrd="0" destOrd="0" presId="urn:microsoft.com/office/officeart/2005/8/layout/pyramid2"/>
    <dgm:cxn modelId="{F7651B02-7B69-4F17-82CB-9E63B80BE186}" type="presParOf" srcId="{CEBB4FB6-B74A-452D-89CB-F785DED66DF6}" destId="{D4C2EAA2-1F06-4C57-A87C-B6D52DA6ACFE}" srcOrd="1" destOrd="0" presId="urn:microsoft.com/office/officeart/2005/8/layout/pyramid2"/>
    <dgm:cxn modelId="{0BF4D5C6-1D3D-4107-9076-CB6A89A9BAFA}" type="presParOf" srcId="{D4C2EAA2-1F06-4C57-A87C-B6D52DA6ACFE}" destId="{5F8B2B06-CFC8-493E-B5E4-B2CFAD35EC13}" srcOrd="0" destOrd="0" presId="urn:microsoft.com/office/officeart/2005/8/layout/pyramid2"/>
    <dgm:cxn modelId="{4078EE5C-8B2A-4E76-A7CC-C33AD93400B3}" type="presParOf" srcId="{D4C2EAA2-1F06-4C57-A87C-B6D52DA6ACFE}" destId="{2A2774B7-DD5B-4E13-974C-49261C7D7F5F}" srcOrd="1" destOrd="0" presId="urn:microsoft.com/office/officeart/2005/8/layout/pyramid2"/>
    <dgm:cxn modelId="{98D788D2-A0D0-408A-8C1A-0A3350B8B6C8}" type="presParOf" srcId="{D4C2EAA2-1F06-4C57-A87C-B6D52DA6ACFE}" destId="{DBBA32CE-8CF6-45CD-9FD8-A7AA9A89871A}" srcOrd="2" destOrd="0" presId="urn:microsoft.com/office/officeart/2005/8/layout/pyramid2"/>
    <dgm:cxn modelId="{5F52BD3E-1AC8-44D4-8E52-529BA6F920E1}" type="presParOf" srcId="{D4C2EAA2-1F06-4C57-A87C-B6D52DA6ACFE}" destId="{26E77A1A-2605-4866-99A7-36D42B0280F3}" srcOrd="3" destOrd="0" presId="urn:microsoft.com/office/officeart/2005/8/layout/pyramid2"/>
    <dgm:cxn modelId="{21BE99EC-BACB-43AE-9340-B82EE0233307}" type="presParOf" srcId="{D4C2EAA2-1F06-4C57-A87C-B6D52DA6ACFE}" destId="{A73D5303-6836-451D-8864-766D4A6C4E46}" srcOrd="4" destOrd="0" presId="urn:microsoft.com/office/officeart/2005/8/layout/pyramid2"/>
    <dgm:cxn modelId="{9A1AD442-189A-4356-9D71-5308540A98A3}" type="presParOf" srcId="{D4C2EAA2-1F06-4C57-A87C-B6D52DA6ACFE}" destId="{1DDD8B0D-22DC-4B89-A2C2-C5F07195BF7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4AA86C-8ECC-42A8-8B81-8BF5F113E5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412E9-918E-4A56-8784-6830E6D24558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Недостаточное владение методикой педагогом</a:t>
          </a:r>
        </a:p>
      </dgm:t>
    </dgm:pt>
    <dgm:pt modelId="{5F36FD15-5A29-45DE-872C-94891031685A}" type="parTrans" cxnId="{5B3004A3-FA01-466F-9834-C3DDCD556D3B}">
      <dgm:prSet/>
      <dgm:spPr/>
      <dgm:t>
        <a:bodyPr/>
        <a:lstStyle/>
        <a:p>
          <a:endParaRPr lang="ru-RU"/>
        </a:p>
      </dgm:t>
    </dgm:pt>
    <dgm:pt modelId="{69E4B877-0309-4367-9142-86AF81483CC4}" type="sibTrans" cxnId="{5B3004A3-FA01-466F-9834-C3DDCD556D3B}">
      <dgm:prSet/>
      <dgm:spPr/>
      <dgm:t>
        <a:bodyPr/>
        <a:lstStyle/>
        <a:p>
          <a:endParaRPr lang="ru-RU"/>
        </a:p>
      </dgm:t>
    </dgm:pt>
    <dgm:pt modelId="{88D2276F-FC34-404F-A4EF-F4C97D62E711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Наполняемость речевого центра </a:t>
          </a:r>
        </a:p>
      </dgm:t>
    </dgm:pt>
    <dgm:pt modelId="{A9B85818-00CE-467E-943F-AE866D0A8AFC}" type="parTrans" cxnId="{EA5D6CDC-F559-4035-A111-5A0130C9B343}">
      <dgm:prSet/>
      <dgm:spPr/>
      <dgm:t>
        <a:bodyPr/>
        <a:lstStyle/>
        <a:p>
          <a:endParaRPr lang="ru-RU"/>
        </a:p>
      </dgm:t>
    </dgm:pt>
    <dgm:pt modelId="{9BC0AACF-EBD8-4BDA-93E6-4534226EB6CF}" type="sibTrans" cxnId="{EA5D6CDC-F559-4035-A111-5A0130C9B343}">
      <dgm:prSet/>
      <dgm:spPr/>
      <dgm:t>
        <a:bodyPr/>
        <a:lstStyle/>
        <a:p>
          <a:endParaRPr lang="ru-RU"/>
        </a:p>
      </dgm:t>
    </dgm:pt>
    <dgm:pt modelId="{45CA7F79-5C44-4D76-B0FD-AED0733B3FD9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Отсутствие интереса </a:t>
          </a:r>
        </a:p>
      </dgm:t>
    </dgm:pt>
    <dgm:pt modelId="{693F4B37-7C05-46BD-8B2C-DBDB9DA25DD2}" type="parTrans" cxnId="{13EF8DF6-CB7F-4CFF-9E83-15BD601F8F62}">
      <dgm:prSet/>
      <dgm:spPr/>
      <dgm:t>
        <a:bodyPr/>
        <a:lstStyle/>
        <a:p>
          <a:endParaRPr lang="ru-RU"/>
        </a:p>
      </dgm:t>
    </dgm:pt>
    <dgm:pt modelId="{236AA93E-1DFE-42BE-94A5-70518E160CE8}" type="sibTrans" cxnId="{13EF8DF6-CB7F-4CFF-9E83-15BD601F8F62}">
      <dgm:prSet/>
      <dgm:spPr/>
      <dgm:t>
        <a:bodyPr/>
        <a:lstStyle/>
        <a:p>
          <a:endParaRPr lang="ru-RU"/>
        </a:p>
      </dgm:t>
    </dgm:pt>
    <dgm:pt modelId="{D5BB2D98-A4CA-449A-B000-597DD8C32C60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Ограниченность словарного запаса</a:t>
          </a:r>
        </a:p>
      </dgm:t>
    </dgm:pt>
    <dgm:pt modelId="{54C91A66-64D6-4B1B-9E58-EA361C98CC19}" type="parTrans" cxnId="{3E639008-9FAE-4715-8909-ED434A0CBF3E}">
      <dgm:prSet/>
      <dgm:spPr/>
      <dgm:t>
        <a:bodyPr/>
        <a:lstStyle/>
        <a:p>
          <a:endParaRPr lang="ru-RU"/>
        </a:p>
      </dgm:t>
    </dgm:pt>
    <dgm:pt modelId="{A9E52AE2-3C83-459B-A541-9F87F3B90EBE}" type="sibTrans" cxnId="{3E639008-9FAE-4715-8909-ED434A0CBF3E}">
      <dgm:prSet/>
      <dgm:spPr/>
      <dgm:t>
        <a:bodyPr/>
        <a:lstStyle/>
        <a:p>
          <a:endParaRPr lang="ru-RU"/>
        </a:p>
      </dgm:t>
    </dgm:pt>
    <dgm:pt modelId="{87B86F6B-6F1D-4586-A49C-FDAE9228CEF3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Недостаточные знания родителей </a:t>
          </a:r>
        </a:p>
      </dgm:t>
    </dgm:pt>
    <dgm:pt modelId="{BC830705-997A-4419-AD90-7D9F47875F79}" type="parTrans" cxnId="{58B08776-3C6C-44D6-BC48-E108B6A9833D}">
      <dgm:prSet/>
      <dgm:spPr/>
      <dgm:t>
        <a:bodyPr/>
        <a:lstStyle/>
        <a:p>
          <a:endParaRPr lang="ru-RU"/>
        </a:p>
      </dgm:t>
    </dgm:pt>
    <dgm:pt modelId="{A73AB3B3-5E80-4543-BA77-6533B6DCE63C}" type="sibTrans" cxnId="{58B08776-3C6C-44D6-BC48-E108B6A9833D}">
      <dgm:prSet/>
      <dgm:spPr/>
      <dgm:t>
        <a:bodyPr/>
        <a:lstStyle/>
        <a:p>
          <a:endParaRPr lang="ru-RU"/>
        </a:p>
      </dgm:t>
    </dgm:pt>
    <dgm:pt modelId="{7DE30FA4-F749-4EC8-993D-06E9F6E0B47C}" type="pres">
      <dgm:prSet presAssocID="{0E4AA86C-8ECC-42A8-8B81-8BF5F113E56F}" presName="diagram" presStyleCnt="0">
        <dgm:presLayoutVars>
          <dgm:dir/>
          <dgm:resizeHandles val="exact"/>
        </dgm:presLayoutVars>
      </dgm:prSet>
      <dgm:spPr/>
    </dgm:pt>
    <dgm:pt modelId="{984DDBEA-CC62-4D93-982F-9FE0F696B26F}" type="pres">
      <dgm:prSet presAssocID="{934412E9-918E-4A56-8784-6830E6D24558}" presName="node" presStyleLbl="node1" presStyleIdx="0" presStyleCnt="5">
        <dgm:presLayoutVars>
          <dgm:bulletEnabled val="1"/>
        </dgm:presLayoutVars>
      </dgm:prSet>
      <dgm:spPr/>
    </dgm:pt>
    <dgm:pt modelId="{1D397E70-82A9-426C-8BFB-6B5A42E4A79D}" type="pres">
      <dgm:prSet presAssocID="{69E4B877-0309-4367-9142-86AF81483CC4}" presName="sibTrans" presStyleCnt="0"/>
      <dgm:spPr/>
    </dgm:pt>
    <dgm:pt modelId="{A8C93F10-FA42-4495-B1AC-F1166D3E9B57}" type="pres">
      <dgm:prSet presAssocID="{88D2276F-FC34-404F-A4EF-F4C97D62E711}" presName="node" presStyleLbl="node1" presStyleIdx="1" presStyleCnt="5">
        <dgm:presLayoutVars>
          <dgm:bulletEnabled val="1"/>
        </dgm:presLayoutVars>
      </dgm:prSet>
      <dgm:spPr/>
    </dgm:pt>
    <dgm:pt modelId="{852C1C04-5BF5-48EF-8DC8-3459CC924142}" type="pres">
      <dgm:prSet presAssocID="{9BC0AACF-EBD8-4BDA-93E6-4534226EB6CF}" presName="sibTrans" presStyleCnt="0"/>
      <dgm:spPr/>
    </dgm:pt>
    <dgm:pt modelId="{0303EBA3-0A52-48E8-9528-CF724E715222}" type="pres">
      <dgm:prSet presAssocID="{45CA7F79-5C44-4D76-B0FD-AED0733B3FD9}" presName="node" presStyleLbl="node1" presStyleIdx="2" presStyleCnt="5">
        <dgm:presLayoutVars>
          <dgm:bulletEnabled val="1"/>
        </dgm:presLayoutVars>
      </dgm:prSet>
      <dgm:spPr/>
    </dgm:pt>
    <dgm:pt modelId="{6072A97B-47AC-47AB-87DA-EB5FAE918521}" type="pres">
      <dgm:prSet presAssocID="{236AA93E-1DFE-42BE-94A5-70518E160CE8}" presName="sibTrans" presStyleCnt="0"/>
      <dgm:spPr/>
    </dgm:pt>
    <dgm:pt modelId="{B91B18A3-9BD1-463F-AC95-8BE48EAB4DF1}" type="pres">
      <dgm:prSet presAssocID="{D5BB2D98-A4CA-449A-B000-597DD8C32C60}" presName="node" presStyleLbl="node1" presStyleIdx="3" presStyleCnt="5">
        <dgm:presLayoutVars>
          <dgm:bulletEnabled val="1"/>
        </dgm:presLayoutVars>
      </dgm:prSet>
      <dgm:spPr/>
    </dgm:pt>
    <dgm:pt modelId="{48E30246-7C8A-4CF4-A485-74636A86976F}" type="pres">
      <dgm:prSet presAssocID="{A9E52AE2-3C83-459B-A541-9F87F3B90EBE}" presName="sibTrans" presStyleCnt="0"/>
      <dgm:spPr/>
    </dgm:pt>
    <dgm:pt modelId="{A28904EB-60DD-403A-AE6A-11CF950B8360}" type="pres">
      <dgm:prSet presAssocID="{87B86F6B-6F1D-4586-A49C-FDAE9228CEF3}" presName="node" presStyleLbl="node1" presStyleIdx="4" presStyleCnt="5">
        <dgm:presLayoutVars>
          <dgm:bulletEnabled val="1"/>
        </dgm:presLayoutVars>
      </dgm:prSet>
      <dgm:spPr/>
    </dgm:pt>
  </dgm:ptLst>
  <dgm:cxnLst>
    <dgm:cxn modelId="{3E639008-9FAE-4715-8909-ED434A0CBF3E}" srcId="{0E4AA86C-8ECC-42A8-8B81-8BF5F113E56F}" destId="{D5BB2D98-A4CA-449A-B000-597DD8C32C60}" srcOrd="3" destOrd="0" parTransId="{54C91A66-64D6-4B1B-9E58-EA361C98CC19}" sibTransId="{A9E52AE2-3C83-459B-A541-9F87F3B90EBE}"/>
    <dgm:cxn modelId="{E87FE826-3EDD-447B-A750-1237F5D8CF85}" type="presOf" srcId="{934412E9-918E-4A56-8784-6830E6D24558}" destId="{984DDBEA-CC62-4D93-982F-9FE0F696B26F}" srcOrd="0" destOrd="0" presId="urn:microsoft.com/office/officeart/2005/8/layout/default"/>
    <dgm:cxn modelId="{A1937435-DD1D-4B0F-A045-2671098DCD59}" type="presOf" srcId="{0E4AA86C-8ECC-42A8-8B81-8BF5F113E56F}" destId="{7DE30FA4-F749-4EC8-993D-06E9F6E0B47C}" srcOrd="0" destOrd="0" presId="urn:microsoft.com/office/officeart/2005/8/layout/default"/>
    <dgm:cxn modelId="{BE372E42-7902-4BD6-871A-55F611891930}" type="presOf" srcId="{D5BB2D98-A4CA-449A-B000-597DD8C32C60}" destId="{B91B18A3-9BD1-463F-AC95-8BE48EAB4DF1}" srcOrd="0" destOrd="0" presId="urn:microsoft.com/office/officeart/2005/8/layout/default"/>
    <dgm:cxn modelId="{58B08776-3C6C-44D6-BC48-E108B6A9833D}" srcId="{0E4AA86C-8ECC-42A8-8B81-8BF5F113E56F}" destId="{87B86F6B-6F1D-4586-A49C-FDAE9228CEF3}" srcOrd="4" destOrd="0" parTransId="{BC830705-997A-4419-AD90-7D9F47875F79}" sibTransId="{A73AB3B3-5E80-4543-BA77-6533B6DCE63C}"/>
    <dgm:cxn modelId="{5EFF4980-CB32-467F-8EDB-C5206E8783C0}" type="presOf" srcId="{88D2276F-FC34-404F-A4EF-F4C97D62E711}" destId="{A8C93F10-FA42-4495-B1AC-F1166D3E9B57}" srcOrd="0" destOrd="0" presId="urn:microsoft.com/office/officeart/2005/8/layout/default"/>
    <dgm:cxn modelId="{ECF60CA1-B3F6-4FE4-8491-68CC23E68BF7}" type="presOf" srcId="{87B86F6B-6F1D-4586-A49C-FDAE9228CEF3}" destId="{A28904EB-60DD-403A-AE6A-11CF950B8360}" srcOrd="0" destOrd="0" presId="urn:microsoft.com/office/officeart/2005/8/layout/default"/>
    <dgm:cxn modelId="{5B3004A3-FA01-466F-9834-C3DDCD556D3B}" srcId="{0E4AA86C-8ECC-42A8-8B81-8BF5F113E56F}" destId="{934412E9-918E-4A56-8784-6830E6D24558}" srcOrd="0" destOrd="0" parTransId="{5F36FD15-5A29-45DE-872C-94891031685A}" sibTransId="{69E4B877-0309-4367-9142-86AF81483CC4}"/>
    <dgm:cxn modelId="{EA5D6CDC-F559-4035-A111-5A0130C9B343}" srcId="{0E4AA86C-8ECC-42A8-8B81-8BF5F113E56F}" destId="{88D2276F-FC34-404F-A4EF-F4C97D62E711}" srcOrd="1" destOrd="0" parTransId="{A9B85818-00CE-467E-943F-AE866D0A8AFC}" sibTransId="{9BC0AACF-EBD8-4BDA-93E6-4534226EB6CF}"/>
    <dgm:cxn modelId="{13EF8DF6-CB7F-4CFF-9E83-15BD601F8F62}" srcId="{0E4AA86C-8ECC-42A8-8B81-8BF5F113E56F}" destId="{45CA7F79-5C44-4D76-B0FD-AED0733B3FD9}" srcOrd="2" destOrd="0" parTransId="{693F4B37-7C05-46BD-8B2C-DBDB9DA25DD2}" sibTransId="{236AA93E-1DFE-42BE-94A5-70518E160CE8}"/>
    <dgm:cxn modelId="{107C65F8-67AD-45C9-88EA-245448991C35}" type="presOf" srcId="{45CA7F79-5C44-4D76-B0FD-AED0733B3FD9}" destId="{0303EBA3-0A52-48E8-9528-CF724E715222}" srcOrd="0" destOrd="0" presId="urn:microsoft.com/office/officeart/2005/8/layout/default"/>
    <dgm:cxn modelId="{10836026-E29A-45B3-9523-16FD3B410435}" type="presParOf" srcId="{7DE30FA4-F749-4EC8-993D-06E9F6E0B47C}" destId="{984DDBEA-CC62-4D93-982F-9FE0F696B26F}" srcOrd="0" destOrd="0" presId="urn:microsoft.com/office/officeart/2005/8/layout/default"/>
    <dgm:cxn modelId="{127BE754-1C7B-49A6-AAEF-60DCA93D18D6}" type="presParOf" srcId="{7DE30FA4-F749-4EC8-993D-06E9F6E0B47C}" destId="{1D397E70-82A9-426C-8BFB-6B5A42E4A79D}" srcOrd="1" destOrd="0" presId="urn:microsoft.com/office/officeart/2005/8/layout/default"/>
    <dgm:cxn modelId="{829DA762-D78D-4554-BFB2-DEE15E1C544D}" type="presParOf" srcId="{7DE30FA4-F749-4EC8-993D-06E9F6E0B47C}" destId="{A8C93F10-FA42-4495-B1AC-F1166D3E9B57}" srcOrd="2" destOrd="0" presId="urn:microsoft.com/office/officeart/2005/8/layout/default"/>
    <dgm:cxn modelId="{7DB35788-77AA-4556-BD8E-9C9862F8CE12}" type="presParOf" srcId="{7DE30FA4-F749-4EC8-993D-06E9F6E0B47C}" destId="{852C1C04-5BF5-48EF-8DC8-3459CC924142}" srcOrd="3" destOrd="0" presId="urn:microsoft.com/office/officeart/2005/8/layout/default"/>
    <dgm:cxn modelId="{655B1679-F135-4F29-B8E5-971FF11E1012}" type="presParOf" srcId="{7DE30FA4-F749-4EC8-993D-06E9F6E0B47C}" destId="{0303EBA3-0A52-48E8-9528-CF724E715222}" srcOrd="4" destOrd="0" presId="urn:microsoft.com/office/officeart/2005/8/layout/default"/>
    <dgm:cxn modelId="{CBB2CC3E-D8F3-4DBF-AE1D-EFCB15C41EE9}" type="presParOf" srcId="{7DE30FA4-F749-4EC8-993D-06E9F6E0B47C}" destId="{6072A97B-47AC-47AB-87DA-EB5FAE918521}" srcOrd="5" destOrd="0" presId="urn:microsoft.com/office/officeart/2005/8/layout/default"/>
    <dgm:cxn modelId="{68A413C2-97B9-425B-A5C6-ABF50CC53AA2}" type="presParOf" srcId="{7DE30FA4-F749-4EC8-993D-06E9F6E0B47C}" destId="{B91B18A3-9BD1-463F-AC95-8BE48EAB4DF1}" srcOrd="6" destOrd="0" presId="urn:microsoft.com/office/officeart/2005/8/layout/default"/>
    <dgm:cxn modelId="{92F2A436-7693-47F3-8BAA-66AF3F5108B0}" type="presParOf" srcId="{7DE30FA4-F749-4EC8-993D-06E9F6E0B47C}" destId="{48E30246-7C8A-4CF4-A485-74636A86976F}" srcOrd="7" destOrd="0" presId="urn:microsoft.com/office/officeart/2005/8/layout/default"/>
    <dgm:cxn modelId="{956C96DC-916F-4923-9150-F9AEA2BDC1B1}" type="presParOf" srcId="{7DE30FA4-F749-4EC8-993D-06E9F6E0B47C}" destId="{A28904EB-60DD-403A-AE6A-11CF950B83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0EC16-AA0E-4414-B010-B2FE498DEBE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9DD20B-394D-4CCD-9DA4-9AABA2CBF1A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План работы проблемной группы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8F356FC-E0C9-49D0-97C6-DAF48BAE0170}" type="parTrans" cxnId="{2FB3BB48-8180-444C-912D-93B753C99850}">
      <dgm:prSet/>
      <dgm:spPr/>
      <dgm:t>
        <a:bodyPr/>
        <a:lstStyle/>
        <a:p>
          <a:endParaRPr lang="ru-RU"/>
        </a:p>
      </dgm:t>
    </dgm:pt>
    <dgm:pt modelId="{B2BA7AFD-C7D3-4B67-9F19-090479C2ACCF}" type="sibTrans" cxnId="{2FB3BB48-8180-444C-912D-93B753C99850}">
      <dgm:prSet/>
      <dgm:spPr/>
      <dgm:t>
        <a:bodyPr/>
        <a:lstStyle/>
        <a:p>
          <a:endParaRPr lang="ru-RU"/>
        </a:p>
      </dgm:t>
    </dgm:pt>
    <dgm:pt modelId="{52BB749D-095B-4A10-B36C-11FDD6492D8A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Повышение уровня знаний</a:t>
          </a:r>
        </a:p>
        <a:p>
          <a:r>
            <a:rPr lang="ru-RU" b="1" dirty="0">
              <a:solidFill>
                <a:srgbClr val="FFFF00"/>
              </a:solidFill>
            </a:rPr>
            <a:t>педагогов</a:t>
          </a:r>
        </a:p>
      </dgm:t>
    </dgm:pt>
    <dgm:pt modelId="{1206BAB3-B043-46D6-83B4-EF510FBD7D25}" type="parTrans" cxnId="{8B395F02-0B22-4987-8BD5-677E83F7EC64}">
      <dgm:prSet/>
      <dgm:spPr/>
      <dgm:t>
        <a:bodyPr/>
        <a:lstStyle/>
        <a:p>
          <a:endParaRPr lang="ru-RU"/>
        </a:p>
      </dgm:t>
    </dgm:pt>
    <dgm:pt modelId="{B2DE1E15-9EAB-4778-9784-DD65314F5331}" type="sibTrans" cxnId="{8B395F02-0B22-4987-8BD5-677E83F7EC64}">
      <dgm:prSet/>
      <dgm:spPr/>
      <dgm:t>
        <a:bodyPr/>
        <a:lstStyle/>
        <a:p>
          <a:endParaRPr lang="ru-RU"/>
        </a:p>
      </dgm:t>
    </dgm:pt>
    <dgm:pt modelId="{782B7221-81E4-4189-9B4F-C321CFE6F7A3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Оснащение предметно-развивающей среды в группах</a:t>
          </a:r>
        </a:p>
      </dgm:t>
    </dgm:pt>
    <dgm:pt modelId="{610DFB96-7076-4807-9366-85AB0836F6B4}" type="parTrans" cxnId="{BC0D476B-FCE5-437B-96A1-BF6DD8EBD51E}">
      <dgm:prSet/>
      <dgm:spPr/>
      <dgm:t>
        <a:bodyPr/>
        <a:lstStyle/>
        <a:p>
          <a:endParaRPr lang="ru-RU"/>
        </a:p>
      </dgm:t>
    </dgm:pt>
    <dgm:pt modelId="{96478523-7914-4219-ABC0-84DC067A4F93}" type="sibTrans" cxnId="{BC0D476B-FCE5-437B-96A1-BF6DD8EBD51E}">
      <dgm:prSet/>
      <dgm:spPr/>
      <dgm:t>
        <a:bodyPr/>
        <a:lstStyle/>
        <a:p>
          <a:endParaRPr lang="ru-RU"/>
        </a:p>
      </dgm:t>
    </dgm:pt>
    <dgm:pt modelId="{B3CDB6B2-CA60-4211-8E0A-20B76BE96820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Изучить и внедрить в практику инновационные технологии</a:t>
          </a:r>
        </a:p>
      </dgm:t>
    </dgm:pt>
    <dgm:pt modelId="{489C737F-A39A-4D93-A63F-4EB0B6A6F15D}" type="parTrans" cxnId="{A40AAC0A-730B-4546-BA6A-2BCC44BBF261}">
      <dgm:prSet/>
      <dgm:spPr/>
      <dgm:t>
        <a:bodyPr/>
        <a:lstStyle/>
        <a:p>
          <a:endParaRPr lang="ru-RU"/>
        </a:p>
      </dgm:t>
    </dgm:pt>
    <dgm:pt modelId="{29EBAC7D-ACA3-439D-B022-C65A82996C62}" type="sibTrans" cxnId="{A40AAC0A-730B-4546-BA6A-2BCC44BBF261}">
      <dgm:prSet/>
      <dgm:spPr/>
      <dgm:t>
        <a:bodyPr/>
        <a:lstStyle/>
        <a:p>
          <a:endParaRPr lang="ru-RU"/>
        </a:p>
      </dgm:t>
    </dgm:pt>
    <dgm:pt modelId="{79135ED7-A758-49A1-97E5-0F4132FFB5E1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Взаимодействию с родителями </a:t>
          </a:r>
        </a:p>
      </dgm:t>
    </dgm:pt>
    <dgm:pt modelId="{4B828372-4EA9-4D62-9F61-D931AB20FE2B}" type="parTrans" cxnId="{95DE4AD0-F26B-4401-B3C1-6035333494D1}">
      <dgm:prSet/>
      <dgm:spPr/>
      <dgm:t>
        <a:bodyPr/>
        <a:lstStyle/>
        <a:p>
          <a:endParaRPr lang="ru-RU"/>
        </a:p>
      </dgm:t>
    </dgm:pt>
    <dgm:pt modelId="{6138AED8-72DD-4455-8E6D-649C0BF345E8}" type="sibTrans" cxnId="{95DE4AD0-F26B-4401-B3C1-6035333494D1}">
      <dgm:prSet/>
      <dgm:spPr/>
      <dgm:t>
        <a:bodyPr/>
        <a:lstStyle/>
        <a:p>
          <a:endParaRPr lang="ru-RU"/>
        </a:p>
      </dgm:t>
    </dgm:pt>
    <dgm:pt modelId="{D67A5A22-5E06-4DFE-A290-6FB1B03B81F1}" type="pres">
      <dgm:prSet presAssocID="{0C40EC16-AA0E-4414-B010-B2FE498DEBE4}" presName="composite" presStyleCnt="0">
        <dgm:presLayoutVars>
          <dgm:chMax val="1"/>
          <dgm:dir/>
          <dgm:resizeHandles val="exact"/>
        </dgm:presLayoutVars>
      </dgm:prSet>
      <dgm:spPr/>
    </dgm:pt>
    <dgm:pt modelId="{425A156A-813A-4014-830D-B67E6F12F863}" type="pres">
      <dgm:prSet presAssocID="{9E9DD20B-394D-4CCD-9DA4-9AABA2CBF1A9}" presName="roof" presStyleLbl="dkBgShp" presStyleIdx="0" presStyleCnt="2"/>
      <dgm:spPr/>
    </dgm:pt>
    <dgm:pt modelId="{070D37C1-8CF4-413C-9DA5-F1FAC2C8BF26}" type="pres">
      <dgm:prSet presAssocID="{9E9DD20B-394D-4CCD-9DA4-9AABA2CBF1A9}" presName="pillars" presStyleCnt="0"/>
      <dgm:spPr/>
    </dgm:pt>
    <dgm:pt modelId="{2B9DEB9F-A211-4C89-B569-F8DCBAB879A4}" type="pres">
      <dgm:prSet presAssocID="{9E9DD20B-394D-4CCD-9DA4-9AABA2CBF1A9}" presName="pillar1" presStyleLbl="node1" presStyleIdx="0" presStyleCnt="4" custScaleX="100122">
        <dgm:presLayoutVars>
          <dgm:bulletEnabled val="1"/>
        </dgm:presLayoutVars>
      </dgm:prSet>
      <dgm:spPr/>
    </dgm:pt>
    <dgm:pt modelId="{458CF07C-2A73-473E-94F1-39282648455A}" type="pres">
      <dgm:prSet presAssocID="{52BB749D-095B-4A10-B36C-11FDD6492D8A}" presName="pillarX" presStyleLbl="node1" presStyleIdx="1" presStyleCnt="4">
        <dgm:presLayoutVars>
          <dgm:bulletEnabled val="1"/>
        </dgm:presLayoutVars>
      </dgm:prSet>
      <dgm:spPr/>
    </dgm:pt>
    <dgm:pt modelId="{D3D4B03A-D190-43F0-97CF-8E695DBFD5AB}" type="pres">
      <dgm:prSet presAssocID="{782B7221-81E4-4189-9B4F-C321CFE6F7A3}" presName="pillarX" presStyleLbl="node1" presStyleIdx="2" presStyleCnt="4">
        <dgm:presLayoutVars>
          <dgm:bulletEnabled val="1"/>
        </dgm:presLayoutVars>
      </dgm:prSet>
      <dgm:spPr/>
    </dgm:pt>
    <dgm:pt modelId="{B16A02E3-CFFE-454E-A169-E95AC933E99A}" type="pres">
      <dgm:prSet presAssocID="{B3CDB6B2-CA60-4211-8E0A-20B76BE96820}" presName="pillarX" presStyleLbl="node1" presStyleIdx="3" presStyleCnt="4">
        <dgm:presLayoutVars>
          <dgm:bulletEnabled val="1"/>
        </dgm:presLayoutVars>
      </dgm:prSet>
      <dgm:spPr/>
    </dgm:pt>
    <dgm:pt modelId="{4CF49E2E-AB0B-4819-981B-05DE0DD80011}" type="pres">
      <dgm:prSet presAssocID="{9E9DD20B-394D-4CCD-9DA4-9AABA2CBF1A9}" presName="base" presStyleLbl="dkBgShp" presStyleIdx="1" presStyleCnt="2"/>
      <dgm:spPr/>
    </dgm:pt>
  </dgm:ptLst>
  <dgm:cxnLst>
    <dgm:cxn modelId="{5B0E5E00-3B40-4AA9-9B08-7D542D87D1D8}" type="presOf" srcId="{52BB749D-095B-4A10-B36C-11FDD6492D8A}" destId="{458CF07C-2A73-473E-94F1-39282648455A}" srcOrd="0" destOrd="0" presId="urn:microsoft.com/office/officeart/2005/8/layout/hList3"/>
    <dgm:cxn modelId="{8B395F02-0B22-4987-8BD5-677E83F7EC64}" srcId="{9E9DD20B-394D-4CCD-9DA4-9AABA2CBF1A9}" destId="{52BB749D-095B-4A10-B36C-11FDD6492D8A}" srcOrd="1" destOrd="0" parTransId="{1206BAB3-B043-46D6-83B4-EF510FBD7D25}" sibTransId="{B2DE1E15-9EAB-4778-9784-DD65314F5331}"/>
    <dgm:cxn modelId="{A40AAC0A-730B-4546-BA6A-2BCC44BBF261}" srcId="{9E9DD20B-394D-4CCD-9DA4-9AABA2CBF1A9}" destId="{B3CDB6B2-CA60-4211-8E0A-20B76BE96820}" srcOrd="3" destOrd="0" parTransId="{489C737F-A39A-4D93-A63F-4EB0B6A6F15D}" sibTransId="{29EBAC7D-ACA3-439D-B022-C65A82996C62}"/>
    <dgm:cxn modelId="{ACF15537-8D15-4875-BD0E-6E8105D34F49}" type="presOf" srcId="{9E9DD20B-394D-4CCD-9DA4-9AABA2CBF1A9}" destId="{425A156A-813A-4014-830D-B67E6F12F863}" srcOrd="0" destOrd="0" presId="urn:microsoft.com/office/officeart/2005/8/layout/hList3"/>
    <dgm:cxn modelId="{C1D60445-F836-4912-82A8-174EACBB4D14}" type="presOf" srcId="{B3CDB6B2-CA60-4211-8E0A-20B76BE96820}" destId="{B16A02E3-CFFE-454E-A169-E95AC933E99A}" srcOrd="0" destOrd="0" presId="urn:microsoft.com/office/officeart/2005/8/layout/hList3"/>
    <dgm:cxn modelId="{2FB3BB48-8180-444C-912D-93B753C99850}" srcId="{0C40EC16-AA0E-4414-B010-B2FE498DEBE4}" destId="{9E9DD20B-394D-4CCD-9DA4-9AABA2CBF1A9}" srcOrd="0" destOrd="0" parTransId="{88F356FC-E0C9-49D0-97C6-DAF48BAE0170}" sibTransId="{B2BA7AFD-C7D3-4B67-9F19-090479C2ACCF}"/>
    <dgm:cxn modelId="{BC0D476B-FCE5-437B-96A1-BF6DD8EBD51E}" srcId="{9E9DD20B-394D-4CCD-9DA4-9AABA2CBF1A9}" destId="{782B7221-81E4-4189-9B4F-C321CFE6F7A3}" srcOrd="2" destOrd="0" parTransId="{610DFB96-7076-4807-9366-85AB0836F6B4}" sibTransId="{96478523-7914-4219-ABC0-84DC067A4F93}"/>
    <dgm:cxn modelId="{7787AE81-B65D-4040-995D-A5C8142EA5D4}" type="presOf" srcId="{79135ED7-A758-49A1-97E5-0F4132FFB5E1}" destId="{2B9DEB9F-A211-4C89-B569-F8DCBAB879A4}" srcOrd="0" destOrd="0" presId="urn:microsoft.com/office/officeart/2005/8/layout/hList3"/>
    <dgm:cxn modelId="{369DA1B4-EB44-4AB0-994A-8C0AD6C66D9B}" type="presOf" srcId="{782B7221-81E4-4189-9B4F-C321CFE6F7A3}" destId="{D3D4B03A-D190-43F0-97CF-8E695DBFD5AB}" srcOrd="0" destOrd="0" presId="urn:microsoft.com/office/officeart/2005/8/layout/hList3"/>
    <dgm:cxn modelId="{95DE4AD0-F26B-4401-B3C1-6035333494D1}" srcId="{9E9DD20B-394D-4CCD-9DA4-9AABA2CBF1A9}" destId="{79135ED7-A758-49A1-97E5-0F4132FFB5E1}" srcOrd="0" destOrd="0" parTransId="{4B828372-4EA9-4D62-9F61-D931AB20FE2B}" sibTransId="{6138AED8-72DD-4455-8E6D-649C0BF345E8}"/>
    <dgm:cxn modelId="{D8F970E6-F1DF-4560-8193-4BC8427BDE48}" type="presOf" srcId="{0C40EC16-AA0E-4414-B010-B2FE498DEBE4}" destId="{D67A5A22-5E06-4DFE-A290-6FB1B03B81F1}" srcOrd="0" destOrd="0" presId="urn:microsoft.com/office/officeart/2005/8/layout/hList3"/>
    <dgm:cxn modelId="{264F58E6-BC72-44B4-83CE-61AD6BE821EA}" type="presParOf" srcId="{D67A5A22-5E06-4DFE-A290-6FB1B03B81F1}" destId="{425A156A-813A-4014-830D-B67E6F12F863}" srcOrd="0" destOrd="0" presId="urn:microsoft.com/office/officeart/2005/8/layout/hList3"/>
    <dgm:cxn modelId="{31D15C05-D54B-4D51-BCD5-C926F5F627A7}" type="presParOf" srcId="{D67A5A22-5E06-4DFE-A290-6FB1B03B81F1}" destId="{070D37C1-8CF4-413C-9DA5-F1FAC2C8BF26}" srcOrd="1" destOrd="0" presId="urn:microsoft.com/office/officeart/2005/8/layout/hList3"/>
    <dgm:cxn modelId="{94F94598-A21D-469C-A9A0-5C3B53FDEE63}" type="presParOf" srcId="{070D37C1-8CF4-413C-9DA5-F1FAC2C8BF26}" destId="{2B9DEB9F-A211-4C89-B569-F8DCBAB879A4}" srcOrd="0" destOrd="0" presId="urn:microsoft.com/office/officeart/2005/8/layout/hList3"/>
    <dgm:cxn modelId="{DEF0427F-85E8-4638-A75F-82C039693354}" type="presParOf" srcId="{070D37C1-8CF4-413C-9DA5-F1FAC2C8BF26}" destId="{458CF07C-2A73-473E-94F1-39282648455A}" srcOrd="1" destOrd="0" presId="urn:microsoft.com/office/officeart/2005/8/layout/hList3"/>
    <dgm:cxn modelId="{0462D3BE-8700-4772-8ABB-A015C4028048}" type="presParOf" srcId="{070D37C1-8CF4-413C-9DA5-F1FAC2C8BF26}" destId="{D3D4B03A-D190-43F0-97CF-8E695DBFD5AB}" srcOrd="2" destOrd="0" presId="urn:microsoft.com/office/officeart/2005/8/layout/hList3"/>
    <dgm:cxn modelId="{32E1C76B-9531-4796-83E6-84D2FFFD7FDE}" type="presParOf" srcId="{070D37C1-8CF4-413C-9DA5-F1FAC2C8BF26}" destId="{B16A02E3-CFFE-454E-A169-E95AC933E99A}" srcOrd="3" destOrd="0" presId="urn:microsoft.com/office/officeart/2005/8/layout/hList3"/>
    <dgm:cxn modelId="{7352D118-2DCB-4C5A-86A6-5AEC96B7C07A}" type="presParOf" srcId="{D67A5A22-5E06-4DFE-A290-6FB1B03B81F1}" destId="{4CF49E2E-AB0B-4819-981B-05DE0DD800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4CDCE-669B-4480-8D7B-1F955664DD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8544E-6AE9-4BF4-8567-7E5CF7BF2FC8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возраст «Биоэнергопластика»</a:t>
          </a:r>
        </a:p>
      </dgm:t>
    </dgm:pt>
    <dgm:pt modelId="{E2CA388F-C7FB-4C12-84AB-C406BFA6B9FF}" type="parTrans" cxnId="{D7AE26D9-26D3-4392-9F9B-41ED047F2A56}">
      <dgm:prSet/>
      <dgm:spPr/>
      <dgm:t>
        <a:bodyPr/>
        <a:lstStyle/>
        <a:p>
          <a:endParaRPr lang="ru-RU"/>
        </a:p>
      </dgm:t>
    </dgm:pt>
    <dgm:pt modelId="{CC8A91EB-9544-47E1-89C3-49D78B378999}" type="sibTrans" cxnId="{D7AE26D9-26D3-4392-9F9B-41ED047F2A56}">
      <dgm:prSet/>
      <dgm:spPr/>
      <dgm:t>
        <a:bodyPr/>
        <a:lstStyle/>
        <a:p>
          <a:endParaRPr lang="ru-RU"/>
        </a:p>
      </dgm:t>
    </dgm:pt>
    <dgm:pt modelId="{CB296F0E-236B-4456-AD6C-3D9C1D40D20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возраст «Фиолетовый лес»</a:t>
          </a:r>
        </a:p>
      </dgm:t>
    </dgm:pt>
    <dgm:pt modelId="{AE05B67C-C513-4657-8AAC-709A36507D92}" type="parTrans" cxnId="{318C7B64-77DB-4E65-A4EE-4C84E02C04BA}">
      <dgm:prSet/>
      <dgm:spPr/>
      <dgm:t>
        <a:bodyPr/>
        <a:lstStyle/>
        <a:p>
          <a:endParaRPr lang="ru-RU"/>
        </a:p>
      </dgm:t>
    </dgm:pt>
    <dgm:pt modelId="{EE529F52-66D4-4614-B0C7-4FDC109D1831}" type="sibTrans" cxnId="{318C7B64-77DB-4E65-A4EE-4C84E02C04BA}">
      <dgm:prSet/>
      <dgm:spPr/>
      <dgm:t>
        <a:bodyPr/>
        <a:lstStyle/>
        <a:p>
          <a:endParaRPr lang="ru-RU"/>
        </a:p>
      </dgm:t>
    </dgm:pt>
    <dgm:pt modelId="{6CAC6F6C-C1E0-48F7-BC0A-358B28661256}">
      <dgm:prSet phldrT="[Текст]" custT="1"/>
      <dgm:spPr/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к школе группа «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STEAM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-лаборатория»</a:t>
          </a:r>
        </a:p>
      </dgm:t>
    </dgm:pt>
    <dgm:pt modelId="{7CD426CA-0CBA-435B-88AD-678E71D29881}" type="parTrans" cxnId="{FB9B1229-E8E9-42E5-B0F9-D37036E7261E}">
      <dgm:prSet/>
      <dgm:spPr/>
      <dgm:t>
        <a:bodyPr/>
        <a:lstStyle/>
        <a:p>
          <a:endParaRPr lang="ru-RU"/>
        </a:p>
      </dgm:t>
    </dgm:pt>
    <dgm:pt modelId="{D83375D7-C240-43EE-80F3-11D7C6BF511E}" type="sibTrans" cxnId="{FB9B1229-E8E9-42E5-B0F9-D37036E7261E}">
      <dgm:prSet/>
      <dgm:spPr/>
      <dgm:t>
        <a:bodyPr/>
        <a:lstStyle/>
        <a:p>
          <a:endParaRPr lang="ru-RU"/>
        </a:p>
      </dgm:t>
    </dgm:pt>
    <dgm:pt modelId="{2957075C-5A81-497C-A5FB-7B3BA03DCFF4}" type="pres">
      <dgm:prSet presAssocID="{4444CDCE-669B-4480-8D7B-1F955664DD27}" presName="linear" presStyleCnt="0">
        <dgm:presLayoutVars>
          <dgm:dir/>
          <dgm:animLvl val="lvl"/>
          <dgm:resizeHandles val="exact"/>
        </dgm:presLayoutVars>
      </dgm:prSet>
      <dgm:spPr/>
    </dgm:pt>
    <dgm:pt modelId="{2C64EE08-77F2-4588-943C-12BE759DEB98}" type="pres">
      <dgm:prSet presAssocID="{3248544E-6AE9-4BF4-8567-7E5CF7BF2FC8}" presName="parentLin" presStyleCnt="0"/>
      <dgm:spPr/>
    </dgm:pt>
    <dgm:pt modelId="{61785499-63AA-49A7-8AEF-EED92300A1C9}" type="pres">
      <dgm:prSet presAssocID="{3248544E-6AE9-4BF4-8567-7E5CF7BF2FC8}" presName="parentLeftMargin" presStyleLbl="node1" presStyleIdx="0" presStyleCnt="3"/>
      <dgm:spPr/>
    </dgm:pt>
    <dgm:pt modelId="{D02CC64B-0DE4-4470-B8D5-5F02597ECE83}" type="pres">
      <dgm:prSet presAssocID="{3248544E-6AE9-4BF4-8567-7E5CF7BF2FC8}" presName="parentText" presStyleLbl="node1" presStyleIdx="0" presStyleCnt="3" custScaleX="132237" custScaleY="296077">
        <dgm:presLayoutVars>
          <dgm:chMax val="0"/>
          <dgm:bulletEnabled val="1"/>
        </dgm:presLayoutVars>
      </dgm:prSet>
      <dgm:spPr/>
    </dgm:pt>
    <dgm:pt modelId="{7E32896E-E021-412D-89EF-54CF87A107C8}" type="pres">
      <dgm:prSet presAssocID="{3248544E-6AE9-4BF4-8567-7E5CF7BF2FC8}" presName="negativeSpace" presStyleCnt="0"/>
      <dgm:spPr/>
    </dgm:pt>
    <dgm:pt modelId="{528914B3-603F-4EAE-8A57-B3B38C415057}" type="pres">
      <dgm:prSet presAssocID="{3248544E-6AE9-4BF4-8567-7E5CF7BF2FC8}" presName="childText" presStyleLbl="conFgAcc1" presStyleIdx="0" presStyleCnt="3">
        <dgm:presLayoutVars>
          <dgm:bulletEnabled val="1"/>
        </dgm:presLayoutVars>
      </dgm:prSet>
      <dgm:spPr/>
    </dgm:pt>
    <dgm:pt modelId="{8E801BAE-42F8-4F43-819C-685120C53105}" type="pres">
      <dgm:prSet presAssocID="{CC8A91EB-9544-47E1-89C3-49D78B378999}" presName="spaceBetweenRectangles" presStyleCnt="0"/>
      <dgm:spPr/>
    </dgm:pt>
    <dgm:pt modelId="{CC3AF671-189D-409D-A7F0-03A1E772D998}" type="pres">
      <dgm:prSet presAssocID="{CB296F0E-236B-4456-AD6C-3D9C1D40D20E}" presName="parentLin" presStyleCnt="0"/>
      <dgm:spPr/>
    </dgm:pt>
    <dgm:pt modelId="{F1EDE5C2-725C-41AE-9F4B-7F678B72BB1E}" type="pres">
      <dgm:prSet presAssocID="{CB296F0E-236B-4456-AD6C-3D9C1D40D20E}" presName="parentLeftMargin" presStyleLbl="node1" presStyleIdx="0" presStyleCnt="3"/>
      <dgm:spPr/>
    </dgm:pt>
    <dgm:pt modelId="{FD1AD98D-6B2C-4A3A-856A-41C6733D90B1}" type="pres">
      <dgm:prSet presAssocID="{CB296F0E-236B-4456-AD6C-3D9C1D40D20E}" presName="parentText" presStyleLbl="node1" presStyleIdx="1" presStyleCnt="3" custScaleX="133534" custScaleY="270042">
        <dgm:presLayoutVars>
          <dgm:chMax val="0"/>
          <dgm:bulletEnabled val="1"/>
        </dgm:presLayoutVars>
      </dgm:prSet>
      <dgm:spPr/>
    </dgm:pt>
    <dgm:pt modelId="{6177F45C-1AB7-44FE-A292-28D22FB760A9}" type="pres">
      <dgm:prSet presAssocID="{CB296F0E-236B-4456-AD6C-3D9C1D40D20E}" presName="negativeSpace" presStyleCnt="0"/>
      <dgm:spPr/>
    </dgm:pt>
    <dgm:pt modelId="{D3B6456F-0F8F-40B2-AC46-7C06B81194CB}" type="pres">
      <dgm:prSet presAssocID="{CB296F0E-236B-4456-AD6C-3D9C1D40D20E}" presName="childText" presStyleLbl="conFgAcc1" presStyleIdx="1" presStyleCnt="3">
        <dgm:presLayoutVars>
          <dgm:bulletEnabled val="1"/>
        </dgm:presLayoutVars>
      </dgm:prSet>
      <dgm:spPr/>
    </dgm:pt>
    <dgm:pt modelId="{691C4DE2-D184-439B-91C5-1C0A373A3CB7}" type="pres">
      <dgm:prSet presAssocID="{EE529F52-66D4-4614-B0C7-4FDC109D1831}" presName="spaceBetweenRectangles" presStyleCnt="0"/>
      <dgm:spPr/>
    </dgm:pt>
    <dgm:pt modelId="{0BCE6F27-8FCF-44DA-BBCC-96BCD841F47C}" type="pres">
      <dgm:prSet presAssocID="{6CAC6F6C-C1E0-48F7-BC0A-358B28661256}" presName="parentLin" presStyleCnt="0"/>
      <dgm:spPr/>
    </dgm:pt>
    <dgm:pt modelId="{5C65C4DF-5041-4A79-9A54-2C5C720EA4FA}" type="pres">
      <dgm:prSet presAssocID="{6CAC6F6C-C1E0-48F7-BC0A-358B28661256}" presName="parentLeftMargin" presStyleLbl="node1" presStyleIdx="1" presStyleCnt="3"/>
      <dgm:spPr/>
    </dgm:pt>
    <dgm:pt modelId="{DA72746C-11C2-4EBA-AB10-8188EECCDE00}" type="pres">
      <dgm:prSet presAssocID="{6CAC6F6C-C1E0-48F7-BC0A-358B28661256}" presName="parentText" presStyleLbl="node1" presStyleIdx="2" presStyleCnt="3" custScaleX="134405" custScaleY="277138" custLinFactNeighborX="-53870" custLinFactNeighborY="2633">
        <dgm:presLayoutVars>
          <dgm:chMax val="0"/>
          <dgm:bulletEnabled val="1"/>
        </dgm:presLayoutVars>
      </dgm:prSet>
      <dgm:spPr/>
    </dgm:pt>
    <dgm:pt modelId="{875B2A02-C4ED-4AC1-B058-743AFBB27520}" type="pres">
      <dgm:prSet presAssocID="{6CAC6F6C-C1E0-48F7-BC0A-358B28661256}" presName="negativeSpace" presStyleCnt="0"/>
      <dgm:spPr/>
    </dgm:pt>
    <dgm:pt modelId="{333D5010-E87D-41B1-B50D-CABB79688625}" type="pres">
      <dgm:prSet presAssocID="{6CAC6F6C-C1E0-48F7-BC0A-358B2866125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D2BE02-0395-4471-AB89-42C4E2983BF1}" type="presOf" srcId="{4444CDCE-669B-4480-8D7B-1F955664DD27}" destId="{2957075C-5A81-497C-A5FB-7B3BA03DCFF4}" srcOrd="0" destOrd="0" presId="urn:microsoft.com/office/officeart/2005/8/layout/list1"/>
    <dgm:cxn modelId="{88E1EC0A-B29D-44A2-AAA5-8F8A2E44E80C}" type="presOf" srcId="{CB296F0E-236B-4456-AD6C-3D9C1D40D20E}" destId="{F1EDE5C2-725C-41AE-9F4B-7F678B72BB1E}" srcOrd="0" destOrd="0" presId="urn:microsoft.com/office/officeart/2005/8/layout/list1"/>
    <dgm:cxn modelId="{5C757F27-2105-4006-B3AF-6D70D78C5125}" type="presOf" srcId="{CB296F0E-236B-4456-AD6C-3D9C1D40D20E}" destId="{FD1AD98D-6B2C-4A3A-856A-41C6733D90B1}" srcOrd="1" destOrd="0" presId="urn:microsoft.com/office/officeart/2005/8/layout/list1"/>
    <dgm:cxn modelId="{FB9B1229-E8E9-42E5-B0F9-D37036E7261E}" srcId="{4444CDCE-669B-4480-8D7B-1F955664DD27}" destId="{6CAC6F6C-C1E0-48F7-BC0A-358B28661256}" srcOrd="2" destOrd="0" parTransId="{7CD426CA-0CBA-435B-88AD-678E71D29881}" sibTransId="{D83375D7-C240-43EE-80F3-11D7C6BF511E}"/>
    <dgm:cxn modelId="{0EC71960-ED4A-4E40-8CE0-5F1E45C55009}" type="presOf" srcId="{6CAC6F6C-C1E0-48F7-BC0A-358B28661256}" destId="{5C65C4DF-5041-4A79-9A54-2C5C720EA4FA}" srcOrd="0" destOrd="0" presId="urn:microsoft.com/office/officeart/2005/8/layout/list1"/>
    <dgm:cxn modelId="{318C7B64-77DB-4E65-A4EE-4C84E02C04BA}" srcId="{4444CDCE-669B-4480-8D7B-1F955664DD27}" destId="{CB296F0E-236B-4456-AD6C-3D9C1D40D20E}" srcOrd="1" destOrd="0" parTransId="{AE05B67C-C513-4657-8AAC-709A36507D92}" sibTransId="{EE529F52-66D4-4614-B0C7-4FDC109D1831}"/>
    <dgm:cxn modelId="{604CE1B6-9A30-438F-B3CB-C72AB379508C}" type="presOf" srcId="{3248544E-6AE9-4BF4-8567-7E5CF7BF2FC8}" destId="{D02CC64B-0DE4-4470-B8D5-5F02597ECE83}" srcOrd="1" destOrd="0" presId="urn:microsoft.com/office/officeart/2005/8/layout/list1"/>
    <dgm:cxn modelId="{13D124C2-4761-4CAA-90FB-4FBD45B0EA8C}" type="presOf" srcId="{3248544E-6AE9-4BF4-8567-7E5CF7BF2FC8}" destId="{61785499-63AA-49A7-8AEF-EED92300A1C9}" srcOrd="0" destOrd="0" presId="urn:microsoft.com/office/officeart/2005/8/layout/list1"/>
    <dgm:cxn modelId="{D7AE26D9-26D3-4392-9F9B-41ED047F2A56}" srcId="{4444CDCE-669B-4480-8D7B-1F955664DD27}" destId="{3248544E-6AE9-4BF4-8567-7E5CF7BF2FC8}" srcOrd="0" destOrd="0" parTransId="{E2CA388F-C7FB-4C12-84AB-C406BFA6B9FF}" sibTransId="{CC8A91EB-9544-47E1-89C3-49D78B378999}"/>
    <dgm:cxn modelId="{E19A31F9-8611-40C4-8A63-CC94165AC223}" type="presOf" srcId="{6CAC6F6C-C1E0-48F7-BC0A-358B28661256}" destId="{DA72746C-11C2-4EBA-AB10-8188EECCDE00}" srcOrd="1" destOrd="0" presId="urn:microsoft.com/office/officeart/2005/8/layout/list1"/>
    <dgm:cxn modelId="{31E67877-7654-4B93-8BDB-BE44BD0CE908}" type="presParOf" srcId="{2957075C-5A81-497C-A5FB-7B3BA03DCFF4}" destId="{2C64EE08-77F2-4588-943C-12BE759DEB98}" srcOrd="0" destOrd="0" presId="urn:microsoft.com/office/officeart/2005/8/layout/list1"/>
    <dgm:cxn modelId="{A6C62137-A758-4E38-B057-0D6D88FA42FC}" type="presParOf" srcId="{2C64EE08-77F2-4588-943C-12BE759DEB98}" destId="{61785499-63AA-49A7-8AEF-EED92300A1C9}" srcOrd="0" destOrd="0" presId="urn:microsoft.com/office/officeart/2005/8/layout/list1"/>
    <dgm:cxn modelId="{7B0A467F-A9F5-4944-9576-B4158DCE58B8}" type="presParOf" srcId="{2C64EE08-77F2-4588-943C-12BE759DEB98}" destId="{D02CC64B-0DE4-4470-B8D5-5F02597ECE83}" srcOrd="1" destOrd="0" presId="urn:microsoft.com/office/officeart/2005/8/layout/list1"/>
    <dgm:cxn modelId="{28D95A2E-B05E-42B8-8E22-84926E115AC7}" type="presParOf" srcId="{2957075C-5A81-497C-A5FB-7B3BA03DCFF4}" destId="{7E32896E-E021-412D-89EF-54CF87A107C8}" srcOrd="1" destOrd="0" presId="urn:microsoft.com/office/officeart/2005/8/layout/list1"/>
    <dgm:cxn modelId="{6E3B1708-2E5C-4A44-BF40-96A3287C8599}" type="presParOf" srcId="{2957075C-5A81-497C-A5FB-7B3BA03DCFF4}" destId="{528914B3-603F-4EAE-8A57-B3B38C415057}" srcOrd="2" destOrd="0" presId="urn:microsoft.com/office/officeart/2005/8/layout/list1"/>
    <dgm:cxn modelId="{3E34E872-C214-4184-B916-B9CBC01C4CDE}" type="presParOf" srcId="{2957075C-5A81-497C-A5FB-7B3BA03DCFF4}" destId="{8E801BAE-42F8-4F43-819C-685120C53105}" srcOrd="3" destOrd="0" presId="urn:microsoft.com/office/officeart/2005/8/layout/list1"/>
    <dgm:cxn modelId="{3954E0DA-E007-4BFA-90CE-56F3EE7BB07E}" type="presParOf" srcId="{2957075C-5A81-497C-A5FB-7B3BA03DCFF4}" destId="{CC3AF671-189D-409D-A7F0-03A1E772D998}" srcOrd="4" destOrd="0" presId="urn:microsoft.com/office/officeart/2005/8/layout/list1"/>
    <dgm:cxn modelId="{46AD01C9-19EB-4713-A113-65219320F88E}" type="presParOf" srcId="{CC3AF671-189D-409D-A7F0-03A1E772D998}" destId="{F1EDE5C2-725C-41AE-9F4B-7F678B72BB1E}" srcOrd="0" destOrd="0" presId="urn:microsoft.com/office/officeart/2005/8/layout/list1"/>
    <dgm:cxn modelId="{4F7D068F-D30A-40EB-98F1-638DA22DF670}" type="presParOf" srcId="{CC3AF671-189D-409D-A7F0-03A1E772D998}" destId="{FD1AD98D-6B2C-4A3A-856A-41C6733D90B1}" srcOrd="1" destOrd="0" presId="urn:microsoft.com/office/officeart/2005/8/layout/list1"/>
    <dgm:cxn modelId="{90C59960-518E-430C-83FE-74CD602D863B}" type="presParOf" srcId="{2957075C-5A81-497C-A5FB-7B3BA03DCFF4}" destId="{6177F45C-1AB7-44FE-A292-28D22FB760A9}" srcOrd="5" destOrd="0" presId="urn:microsoft.com/office/officeart/2005/8/layout/list1"/>
    <dgm:cxn modelId="{CFD26D40-9F3C-4606-94AB-A4DD7DF79279}" type="presParOf" srcId="{2957075C-5A81-497C-A5FB-7B3BA03DCFF4}" destId="{D3B6456F-0F8F-40B2-AC46-7C06B81194CB}" srcOrd="6" destOrd="0" presId="urn:microsoft.com/office/officeart/2005/8/layout/list1"/>
    <dgm:cxn modelId="{6D30CEDA-ED88-4A46-9A00-B3A40288D880}" type="presParOf" srcId="{2957075C-5A81-497C-A5FB-7B3BA03DCFF4}" destId="{691C4DE2-D184-439B-91C5-1C0A373A3CB7}" srcOrd="7" destOrd="0" presId="urn:microsoft.com/office/officeart/2005/8/layout/list1"/>
    <dgm:cxn modelId="{DA480E89-10D1-40E1-BD00-24F9A2BA6EDB}" type="presParOf" srcId="{2957075C-5A81-497C-A5FB-7B3BA03DCFF4}" destId="{0BCE6F27-8FCF-44DA-BBCC-96BCD841F47C}" srcOrd="8" destOrd="0" presId="urn:microsoft.com/office/officeart/2005/8/layout/list1"/>
    <dgm:cxn modelId="{BE1E5BD3-9EE9-47A1-8E14-F5D3BB53C6BE}" type="presParOf" srcId="{0BCE6F27-8FCF-44DA-BBCC-96BCD841F47C}" destId="{5C65C4DF-5041-4A79-9A54-2C5C720EA4FA}" srcOrd="0" destOrd="0" presId="urn:microsoft.com/office/officeart/2005/8/layout/list1"/>
    <dgm:cxn modelId="{CEE46E63-8BE8-4ABA-B3ED-C4603AD772D0}" type="presParOf" srcId="{0BCE6F27-8FCF-44DA-BBCC-96BCD841F47C}" destId="{DA72746C-11C2-4EBA-AB10-8188EECCDE00}" srcOrd="1" destOrd="0" presId="urn:microsoft.com/office/officeart/2005/8/layout/list1"/>
    <dgm:cxn modelId="{81816EA1-6548-4BA1-9BCB-3520A3139643}" type="presParOf" srcId="{2957075C-5A81-497C-A5FB-7B3BA03DCFF4}" destId="{875B2A02-C4ED-4AC1-B058-743AFBB27520}" srcOrd="9" destOrd="0" presId="urn:microsoft.com/office/officeart/2005/8/layout/list1"/>
    <dgm:cxn modelId="{EB90C253-32DC-40B3-9DBD-E11A12542A6F}" type="presParOf" srcId="{2957075C-5A81-497C-A5FB-7B3BA03DCFF4}" destId="{333D5010-E87D-41B1-B50D-CABB796886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3672-6C92-4A1E-B681-ECED0A2E0483}">
      <dsp:nvSpPr>
        <dsp:cNvPr id="0" name=""/>
        <dsp:cNvSpPr/>
      </dsp:nvSpPr>
      <dsp:spPr>
        <a:xfrm rot="5400000">
          <a:off x="3382874" y="-223674"/>
          <a:ext cx="2082067" cy="25294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Обогащение</a:t>
          </a:r>
          <a:r>
            <a:rPr lang="ru-RU" sz="1600" kern="1200" dirty="0"/>
            <a:t>  </a:t>
          </a:r>
        </a:p>
      </dsp:txBody>
      <dsp:txXfrm rot="-5400000">
        <a:off x="3580757" y="347030"/>
        <a:ext cx="1686302" cy="1388045"/>
      </dsp:txXfrm>
    </dsp:sp>
    <dsp:sp modelId="{B156AB66-C3BA-4A33-8C25-62B2B25EF76B}">
      <dsp:nvSpPr>
        <dsp:cNvPr id="0" name=""/>
        <dsp:cNvSpPr/>
      </dsp:nvSpPr>
      <dsp:spPr>
        <a:xfrm>
          <a:off x="5384574" y="416433"/>
          <a:ext cx="2323587" cy="124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39118-E30A-4A6A-8633-50EB577F27BD}">
      <dsp:nvSpPr>
        <dsp:cNvPr id="0" name=""/>
        <dsp:cNvSpPr/>
      </dsp:nvSpPr>
      <dsp:spPr>
        <a:xfrm rot="5400000">
          <a:off x="1426564" y="-202408"/>
          <a:ext cx="2082067" cy="24869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1638623" y="347031"/>
        <a:ext cx="1657949" cy="1388045"/>
      </dsp:txXfrm>
    </dsp:sp>
    <dsp:sp modelId="{1BF9ECAC-D8CB-4C8F-A063-FCA2B53AC315}">
      <dsp:nvSpPr>
        <dsp:cNvPr id="0" name=""/>
        <dsp:cNvSpPr/>
      </dsp:nvSpPr>
      <dsp:spPr>
        <a:xfrm rot="5400000">
          <a:off x="2400971" y="1742566"/>
          <a:ext cx="2082067" cy="21314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00"/>
              </a:solidFill>
            </a:rPr>
            <a:t>развитие</a:t>
          </a:r>
        </a:p>
      </dsp:txBody>
      <dsp:txXfrm rot="-5400000">
        <a:off x="2731508" y="2114288"/>
        <a:ext cx="1420994" cy="1388045"/>
      </dsp:txXfrm>
    </dsp:sp>
    <dsp:sp modelId="{630631C2-7C23-4BD4-B3A8-B0E35430A2C6}">
      <dsp:nvSpPr>
        <dsp:cNvPr id="0" name=""/>
        <dsp:cNvSpPr/>
      </dsp:nvSpPr>
      <dsp:spPr>
        <a:xfrm>
          <a:off x="212718" y="2183691"/>
          <a:ext cx="2248632" cy="124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ДО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</a:rPr>
            <a:t>Речевое развитие</a:t>
          </a:r>
        </a:p>
      </dsp:txBody>
      <dsp:txXfrm>
        <a:off x="212718" y="2183691"/>
        <a:ext cx="2248632" cy="1249240"/>
      </dsp:txXfrm>
    </dsp:sp>
    <dsp:sp modelId="{8D2408BF-D976-44A1-8426-AD42BAE47903}">
      <dsp:nvSpPr>
        <dsp:cNvPr id="0" name=""/>
        <dsp:cNvSpPr/>
      </dsp:nvSpPr>
      <dsp:spPr>
        <a:xfrm rot="5400000">
          <a:off x="4357282" y="1586460"/>
          <a:ext cx="2082067" cy="24437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4583748" y="2114289"/>
        <a:ext cx="1629135" cy="1388045"/>
      </dsp:txXfrm>
    </dsp:sp>
    <dsp:sp modelId="{7CA8816F-B35E-4E53-B4E0-87A43EBE8835}">
      <dsp:nvSpPr>
        <dsp:cNvPr id="0" name=""/>
        <dsp:cNvSpPr/>
      </dsp:nvSpPr>
      <dsp:spPr>
        <a:xfrm rot="5400000">
          <a:off x="3382874" y="3382855"/>
          <a:ext cx="2082067" cy="23854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Обучение грамоте</a:t>
          </a:r>
        </a:p>
      </dsp:txBody>
      <dsp:txXfrm rot="-5400000">
        <a:off x="3628765" y="3881547"/>
        <a:ext cx="1590286" cy="1388045"/>
      </dsp:txXfrm>
    </dsp:sp>
    <dsp:sp modelId="{6FE98FB5-A879-45AD-8BB9-5DAB27C6AC65}">
      <dsp:nvSpPr>
        <dsp:cNvPr id="0" name=""/>
        <dsp:cNvSpPr/>
      </dsp:nvSpPr>
      <dsp:spPr>
        <a:xfrm>
          <a:off x="5384574" y="3950950"/>
          <a:ext cx="2323587" cy="124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38AD2-DF50-4E5E-9DF4-DA8EC09A221D}">
      <dsp:nvSpPr>
        <dsp:cNvPr id="0" name=""/>
        <dsp:cNvSpPr/>
      </dsp:nvSpPr>
      <dsp:spPr>
        <a:xfrm rot="5400000">
          <a:off x="1426564" y="3404121"/>
          <a:ext cx="2082067" cy="23428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1686631" y="3881548"/>
        <a:ext cx="1561933" cy="138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F0EF-BBA0-4EE0-B5D4-1D8610F6B95B}">
      <dsp:nvSpPr>
        <dsp:cNvPr id="0" name=""/>
        <dsp:cNvSpPr/>
      </dsp:nvSpPr>
      <dsp:spPr>
        <a:xfrm>
          <a:off x="726440" y="0"/>
          <a:ext cx="5944021" cy="4824536"/>
        </a:xfrm>
        <a:prstGeom prst="triangl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B2B06-CFC8-493E-B5E4-B2CFAD35EC13}">
      <dsp:nvSpPr>
        <dsp:cNvPr id="0" name=""/>
        <dsp:cNvSpPr/>
      </dsp:nvSpPr>
      <dsp:spPr>
        <a:xfrm>
          <a:off x="3698451" y="485044"/>
          <a:ext cx="3135948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монологической и диалогической речи у детей старшего дошкольного возраста</a:t>
          </a:r>
        </a:p>
      </dsp:txBody>
      <dsp:txXfrm>
        <a:off x="3754202" y="540795"/>
        <a:ext cx="3024446" cy="1030556"/>
      </dsp:txXfrm>
    </dsp:sp>
    <dsp:sp modelId="{DBBA32CE-8CF6-45CD-9FD8-A7AA9A89871A}">
      <dsp:nvSpPr>
        <dsp:cNvPr id="0" name=""/>
        <dsp:cNvSpPr/>
      </dsp:nvSpPr>
      <dsp:spPr>
        <a:xfrm>
          <a:off x="3698451" y="1769860"/>
          <a:ext cx="3135948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высказывания короткие, состоят из фрагментов, логически не связанных между собой, отличаются не последовательностью, содержат низкий уровень информативности</a:t>
          </a:r>
        </a:p>
      </dsp:txBody>
      <dsp:txXfrm>
        <a:off x="3754202" y="1825611"/>
        <a:ext cx="3024446" cy="1030556"/>
      </dsp:txXfrm>
    </dsp:sp>
    <dsp:sp modelId="{A73D5303-6836-451D-8864-766D4A6C4E46}">
      <dsp:nvSpPr>
        <dsp:cNvPr id="0" name=""/>
        <dsp:cNvSpPr/>
      </dsp:nvSpPr>
      <dsp:spPr>
        <a:xfrm>
          <a:off x="3698451" y="3054675"/>
          <a:ext cx="3135948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осведомленность родителей в вопросах развития речи детей</a:t>
          </a:r>
        </a:p>
      </dsp:txBody>
      <dsp:txXfrm>
        <a:off x="3754202" y="3110426"/>
        <a:ext cx="3024446" cy="103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DDBEA-CC62-4D93-982F-9FE0F696B26F}">
      <dsp:nvSpPr>
        <dsp:cNvPr id="0" name=""/>
        <dsp:cNvSpPr/>
      </dsp:nvSpPr>
      <dsp:spPr>
        <a:xfrm>
          <a:off x="818760" y="760"/>
          <a:ext cx="2372561" cy="1423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Недостаточное владение методикой педагогом</a:t>
          </a:r>
        </a:p>
      </dsp:txBody>
      <dsp:txXfrm>
        <a:off x="818760" y="760"/>
        <a:ext cx="2372561" cy="1423537"/>
      </dsp:txXfrm>
    </dsp:sp>
    <dsp:sp modelId="{A8C93F10-FA42-4495-B1AC-F1166D3E9B57}">
      <dsp:nvSpPr>
        <dsp:cNvPr id="0" name=""/>
        <dsp:cNvSpPr/>
      </dsp:nvSpPr>
      <dsp:spPr>
        <a:xfrm>
          <a:off x="3428578" y="760"/>
          <a:ext cx="2372561" cy="1423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Наполняемость речевого центра </a:t>
          </a:r>
        </a:p>
      </dsp:txBody>
      <dsp:txXfrm>
        <a:off x="3428578" y="760"/>
        <a:ext cx="2372561" cy="1423537"/>
      </dsp:txXfrm>
    </dsp:sp>
    <dsp:sp modelId="{0303EBA3-0A52-48E8-9528-CF724E715222}">
      <dsp:nvSpPr>
        <dsp:cNvPr id="0" name=""/>
        <dsp:cNvSpPr/>
      </dsp:nvSpPr>
      <dsp:spPr>
        <a:xfrm>
          <a:off x="818760" y="1661553"/>
          <a:ext cx="2372561" cy="1423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Отсутствие интереса </a:t>
          </a:r>
        </a:p>
      </dsp:txBody>
      <dsp:txXfrm>
        <a:off x="818760" y="1661553"/>
        <a:ext cx="2372561" cy="1423537"/>
      </dsp:txXfrm>
    </dsp:sp>
    <dsp:sp modelId="{B91B18A3-9BD1-463F-AC95-8BE48EAB4DF1}">
      <dsp:nvSpPr>
        <dsp:cNvPr id="0" name=""/>
        <dsp:cNvSpPr/>
      </dsp:nvSpPr>
      <dsp:spPr>
        <a:xfrm>
          <a:off x="3428578" y="1661553"/>
          <a:ext cx="2372561" cy="1423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Ограниченность словарного запаса</a:t>
          </a:r>
        </a:p>
      </dsp:txBody>
      <dsp:txXfrm>
        <a:off x="3428578" y="1661553"/>
        <a:ext cx="2372561" cy="1423537"/>
      </dsp:txXfrm>
    </dsp:sp>
    <dsp:sp modelId="{A28904EB-60DD-403A-AE6A-11CF950B8360}">
      <dsp:nvSpPr>
        <dsp:cNvPr id="0" name=""/>
        <dsp:cNvSpPr/>
      </dsp:nvSpPr>
      <dsp:spPr>
        <a:xfrm>
          <a:off x="2123669" y="3322346"/>
          <a:ext cx="2372561" cy="1423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FF00"/>
              </a:solidFill>
            </a:rPr>
            <a:t>Недостаточные знания родителей </a:t>
          </a:r>
        </a:p>
      </dsp:txBody>
      <dsp:txXfrm>
        <a:off x="2123669" y="3322346"/>
        <a:ext cx="2372561" cy="1423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156A-813A-4014-830D-B67E6F12F863}">
      <dsp:nvSpPr>
        <dsp:cNvPr id="0" name=""/>
        <dsp:cNvSpPr/>
      </dsp:nvSpPr>
      <dsp:spPr>
        <a:xfrm>
          <a:off x="0" y="0"/>
          <a:ext cx="7848871" cy="15385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 работы проблемной группы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 dirty="0"/>
        </a:p>
      </dsp:txBody>
      <dsp:txXfrm>
        <a:off x="0" y="0"/>
        <a:ext cx="7848871" cy="1538503"/>
      </dsp:txXfrm>
    </dsp:sp>
    <dsp:sp modelId="{2B9DEB9F-A211-4C89-B569-F8DCBAB879A4}">
      <dsp:nvSpPr>
        <dsp:cNvPr id="0" name=""/>
        <dsp:cNvSpPr/>
      </dsp:nvSpPr>
      <dsp:spPr>
        <a:xfrm>
          <a:off x="2636" y="1538503"/>
          <a:ext cx="1962693" cy="323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Взаимодействию с родителями </a:t>
          </a:r>
        </a:p>
      </dsp:txBody>
      <dsp:txXfrm>
        <a:off x="2636" y="1538503"/>
        <a:ext cx="1962693" cy="3230856"/>
      </dsp:txXfrm>
    </dsp:sp>
    <dsp:sp modelId="{458CF07C-2A73-473E-94F1-39282648455A}">
      <dsp:nvSpPr>
        <dsp:cNvPr id="0" name=""/>
        <dsp:cNvSpPr/>
      </dsp:nvSpPr>
      <dsp:spPr>
        <a:xfrm>
          <a:off x="1965330" y="1538503"/>
          <a:ext cx="1960301" cy="323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Повышение уровня знаний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педагогов</a:t>
          </a:r>
        </a:p>
      </dsp:txBody>
      <dsp:txXfrm>
        <a:off x="1965330" y="1538503"/>
        <a:ext cx="1960301" cy="3230856"/>
      </dsp:txXfrm>
    </dsp:sp>
    <dsp:sp modelId="{D3D4B03A-D190-43F0-97CF-8E695DBFD5AB}">
      <dsp:nvSpPr>
        <dsp:cNvPr id="0" name=""/>
        <dsp:cNvSpPr/>
      </dsp:nvSpPr>
      <dsp:spPr>
        <a:xfrm>
          <a:off x="3925631" y="1538503"/>
          <a:ext cx="1960301" cy="323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Оснащение предметно-развивающей среды в группах</a:t>
          </a:r>
        </a:p>
      </dsp:txBody>
      <dsp:txXfrm>
        <a:off x="3925631" y="1538503"/>
        <a:ext cx="1960301" cy="3230856"/>
      </dsp:txXfrm>
    </dsp:sp>
    <dsp:sp modelId="{B16A02E3-CFFE-454E-A169-E95AC933E99A}">
      <dsp:nvSpPr>
        <dsp:cNvPr id="0" name=""/>
        <dsp:cNvSpPr/>
      </dsp:nvSpPr>
      <dsp:spPr>
        <a:xfrm>
          <a:off x="5885933" y="1538503"/>
          <a:ext cx="1960301" cy="3230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Изучить и внедрить в практику инновационные технологии</a:t>
          </a:r>
        </a:p>
      </dsp:txBody>
      <dsp:txXfrm>
        <a:off x="5885933" y="1538503"/>
        <a:ext cx="1960301" cy="3230856"/>
      </dsp:txXfrm>
    </dsp:sp>
    <dsp:sp modelId="{4CF49E2E-AB0B-4819-981B-05DE0DD80011}">
      <dsp:nvSpPr>
        <dsp:cNvPr id="0" name=""/>
        <dsp:cNvSpPr/>
      </dsp:nvSpPr>
      <dsp:spPr>
        <a:xfrm>
          <a:off x="0" y="4769359"/>
          <a:ext cx="7848871" cy="3589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914B3-603F-4EAE-8A57-B3B38C415057}">
      <dsp:nvSpPr>
        <dsp:cNvPr id="0" name=""/>
        <dsp:cNvSpPr/>
      </dsp:nvSpPr>
      <dsp:spPr>
        <a:xfrm>
          <a:off x="0" y="1086167"/>
          <a:ext cx="6336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CC64B-0DE4-4470-B8D5-5F02597ECE83}">
      <dsp:nvSpPr>
        <dsp:cNvPr id="0" name=""/>
        <dsp:cNvSpPr/>
      </dsp:nvSpPr>
      <dsp:spPr>
        <a:xfrm>
          <a:off x="316525" y="141822"/>
          <a:ext cx="5859898" cy="1136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возраст «Биоэнергопластика»</a:t>
          </a:r>
        </a:p>
      </dsp:txBody>
      <dsp:txXfrm>
        <a:off x="371991" y="197288"/>
        <a:ext cx="5748966" cy="1025293"/>
      </dsp:txXfrm>
    </dsp:sp>
    <dsp:sp modelId="{D3B6456F-0F8F-40B2-AC46-7C06B81194CB}">
      <dsp:nvSpPr>
        <dsp:cNvPr id="0" name=""/>
        <dsp:cNvSpPr/>
      </dsp:nvSpPr>
      <dsp:spPr>
        <a:xfrm>
          <a:off x="0" y="2328400"/>
          <a:ext cx="6336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AD98D-6B2C-4A3A-856A-41C6733D90B1}">
      <dsp:nvSpPr>
        <dsp:cNvPr id="0" name=""/>
        <dsp:cNvSpPr/>
      </dsp:nvSpPr>
      <dsp:spPr>
        <a:xfrm>
          <a:off x="316525" y="1483967"/>
          <a:ext cx="5917373" cy="103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возраст «Фиолетовый лес»</a:t>
          </a:r>
        </a:p>
      </dsp:txBody>
      <dsp:txXfrm>
        <a:off x="367114" y="1534556"/>
        <a:ext cx="5816195" cy="935135"/>
      </dsp:txXfrm>
    </dsp:sp>
    <dsp:sp modelId="{333D5010-E87D-41B1-B50D-CABB79688625}">
      <dsp:nvSpPr>
        <dsp:cNvPr id="0" name=""/>
        <dsp:cNvSpPr/>
      </dsp:nvSpPr>
      <dsp:spPr>
        <a:xfrm>
          <a:off x="0" y="3597865"/>
          <a:ext cx="633670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2746C-11C2-4EBA-AB10-8188EECCDE00}">
      <dsp:nvSpPr>
        <dsp:cNvPr id="0" name=""/>
        <dsp:cNvSpPr/>
      </dsp:nvSpPr>
      <dsp:spPr>
        <a:xfrm>
          <a:off x="146013" y="2736305"/>
          <a:ext cx="5955970" cy="1063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Подготовительная к школе группа «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STEAM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-лаборатория»</a:t>
          </a:r>
        </a:p>
      </dsp:txBody>
      <dsp:txXfrm>
        <a:off x="197931" y="2788223"/>
        <a:ext cx="5852134" cy="95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9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0567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внедрение педагогических технологий развития связной речи как условие развития речевых способностей дошкольников»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4336" y="516505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Блохина Оксана Валерьевна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33 села Вознесенское Амурского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11213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850" y="404665"/>
            <a:ext cx="671830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256"/>
            <a:ext cx="2557626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928803"/>
            <a:ext cx="2560637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46" y="1844824"/>
            <a:ext cx="24876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0D39~1\AppData\Local\Temp\7zE0D59AD8A\IMG-20230213-WA003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992" y="4143380"/>
            <a:ext cx="2643206" cy="2285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0D39~1\AppData\Local\Temp\7zE0D59AD8A\IMG-20230213-WA0032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4214818"/>
            <a:ext cx="2786082" cy="223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0D39~1\AppData\Local\Temp\7zE0D59AD8A\IMG-20230213-WA0020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0826" y="1857364"/>
            <a:ext cx="2286016" cy="231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11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85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9017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Кожаева Кристина Андреевна – воспитатель второй младшей группы использует технологию «БИОНЕРГОПЛАСТИКА»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520373-EFA5-40CF-B1C0-AA176E68C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298" y="4357694"/>
            <a:ext cx="3555188" cy="2102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0D39~1\AppData\Local\Temp\7zE046280C9\167097601005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7818" y="1357298"/>
            <a:ext cx="2979124" cy="2073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0D39~1\AppData\Local\Temp\7zE046280C9\167097601006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96" y="1285860"/>
            <a:ext cx="2845322" cy="1931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0D39~1\AppData\Local\Temp\7zE8ED77675\167746039026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6300" y="3891362"/>
            <a:ext cx="1816203" cy="203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0D39~1\AppData\Local\Temp\7zE8ED77675\167746039027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643182"/>
            <a:ext cx="2584450" cy="18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0D39~1\AppData\Local\Temp\7zE8ED77675\1677460390265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636" y="4214818"/>
            <a:ext cx="2565400" cy="1844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36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666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Макевкина Наталья Владимировна, воспитатель средней группы использует в своей работе методику «Круги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DAB170-4AC9-446F-9403-8AC4510C5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72501" y="928037"/>
            <a:ext cx="2427626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1" name="Picture 3" descr="16709818182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714752"/>
            <a:ext cx="30121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0D39~1\AppData\Local\Temp\7zE0BAEA568\20230227_08265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928670"/>
            <a:ext cx="2514600" cy="2535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0D39~1\AppData\Local\Temp\7zE0BAEA568\20230227_08303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2952750" cy="2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0D39~1\AppData\Local\Temp\7zE0BAEA568\20230227_08280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9388" y="1142984"/>
            <a:ext cx="2349500" cy="24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69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Ивочкина Анна Андреевна, воспитатель старшей группы, использует в своей работе технологию «Ниткография»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0A70B1-1E1D-44C5-9238-98EC33A889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08883"/>
            <a:ext cx="3807308" cy="237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0D39~1\AppData\Local\Temp\7zECE8723CF\IMG_20230222_094619_89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4429132"/>
            <a:ext cx="2051050" cy="201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0D39~1\AppData\Local\Temp\7zECE81CBFF\IMG_20230222_094613_27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0364" y="3929066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0D39~1\AppData\Local\Temp\7zECE8003EF\IMG_20230222_094512_2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142984"/>
            <a:ext cx="2635250" cy="25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0D39~1\AppData\Local\Temp\7zECE803B9F\IMG_20230222_094508_25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929066"/>
            <a:ext cx="2133600" cy="265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97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Коковина Любовь Васильевна – воспитатель подготовительной к школе группы использует в своей работе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Юнгианскую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песочницу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F5C7F8-B480-466E-8633-9E5B6BA1D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7422" y="1304764"/>
            <a:ext cx="2232248" cy="2736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293DA-1C3C-49B2-9AAE-F8938F95A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386" y="4077072"/>
            <a:ext cx="2808312" cy="2448272"/>
          </a:xfrm>
          <a:prstGeom prst="rect">
            <a:avLst/>
          </a:prstGeom>
        </p:spPr>
      </p:pic>
      <p:pic>
        <p:nvPicPr>
          <p:cNvPr id="2051" name="Picture 3" descr="167098826736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28753" cy="29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Тудупова Баирма Самбуевна использует в своей работе ТРИЗ технологию «Карусель»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334B32-B7B3-49A8-9D76-C3DA275F7F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94178"/>
            <a:ext cx="3600399" cy="329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93869-B1E9-4A4D-B196-2035E5EC92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230" y="1794178"/>
            <a:ext cx="3597170" cy="3291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65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Носко Александра Анатольевна , воспитатель, использует в своей работе технологию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08C047-95CE-4366-8DCE-96DF2A6E9D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1527">
            <a:off x="5238246" y="1198745"/>
            <a:ext cx="2987987" cy="278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16709883119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58561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1E4930-415A-4E80-A678-7D6E86A222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5755">
            <a:off x="4350334" y="3873112"/>
            <a:ext cx="2664296" cy="2447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688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98072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Афанасенко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Мария Александровна, применяет в работе дидактические игры «Волшебные конверты перевёртыши»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3857652" cy="25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3459804" cy="22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500570"/>
            <a:ext cx="2928958" cy="20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37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4531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5CB1A-4252-4402-BF09-DE644E9F3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581" y="1231168"/>
            <a:ext cx="2186995" cy="1457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B36669-C8D1-4DDC-8AB7-53B84432F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02" y="2835103"/>
            <a:ext cx="1819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2882D4-51E2-4182-8CB2-250EC4093C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167143"/>
            <a:ext cx="18002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A4B39-F1B0-4F00-A6EA-FB7D58CB8A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002" y="4581128"/>
            <a:ext cx="2074775" cy="136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0A658D-43B5-41F3-96A5-A13E014B19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1502" y="1340768"/>
            <a:ext cx="2280021" cy="15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037A6F-B43D-4F17-9640-64CDA32ECF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420887"/>
            <a:ext cx="2998836" cy="1842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1615EF-ABF9-4EBD-A345-D6F9E5F05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1523" y="4859635"/>
            <a:ext cx="2257425" cy="154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2B0993-4213-4A30-BC35-3AA9CCC72F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617" y="4869160"/>
            <a:ext cx="229552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41277" y="2688949"/>
            <a:ext cx="1610643" cy="38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самомассаж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Пальчиковые игры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3379" y="4488858"/>
            <a:ext cx="276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сказкотерапия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6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44531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Воспитательно-образовательный процесс</a:t>
            </a:r>
          </a:p>
        </p:txBody>
      </p:sp>
      <p:pic>
        <p:nvPicPr>
          <p:cNvPr id="4" name="Рисунок 3" descr="C:\Users\0D39~1\AppData\Local\Temp\7zE4BF05DBB\167099380924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46" y="1124744"/>
            <a:ext cx="352171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0D39~1\AppData\Local\Temp\7zE4BF05DBB\167099380925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80624"/>
            <a:ext cx="4097655" cy="263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0D39~1\AppData\Local\Temp\7zE4BF05DBB\167099380923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097655" cy="258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0D39~1\AppData\Local\Temp\7zE4BF05DBB\167099380923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46" y="3889365"/>
            <a:ext cx="3491658" cy="269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2355" y="354368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</a:p>
        </p:txBody>
      </p:sp>
    </p:spTree>
    <p:extLst>
      <p:ext uri="{BB962C8B-B14F-4D97-AF65-F5344CB8AC3E}">
        <p14:creationId xmlns:p14="http://schemas.microsoft.com/office/powerpoint/2010/main" val="291435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0283433"/>
              </p:ext>
            </p:extLst>
          </p:nvPr>
        </p:nvGraphicFramePr>
        <p:xfrm>
          <a:off x="755576" y="620688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0964" y="12687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14096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Культура речи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486916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Литература </a:t>
            </a:r>
          </a:p>
        </p:txBody>
      </p:sp>
    </p:spTree>
    <p:extLst>
      <p:ext uri="{BB962C8B-B14F-4D97-AF65-F5344CB8AC3E}">
        <p14:creationId xmlns:p14="http://schemas.microsoft.com/office/powerpoint/2010/main" val="90528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0D39~1\AppData\Local\Temp\7zE405BC5DC\IMG_20210625_094647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62" y="701988"/>
            <a:ext cx="3818021" cy="28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0D39~1\AppData\Local\Temp\7zE840EFF53\IMG_20220523_1620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80260"/>
            <a:ext cx="4104456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0D39~1\AppData\Local\Temp\7zE840EFF53\IMG_20201124_104751_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020453"/>
            <a:ext cx="3636134" cy="23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4008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55008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" y="-211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0D39~1\AppData\Local\Temp\7zE840EFF53\IMG_20221108_1035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866" y="864508"/>
            <a:ext cx="3623310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37130"/>
            <a:ext cx="4381463" cy="31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81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56" y="6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724325"/>
            <a:ext cx="3600400" cy="25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08" y="1736812"/>
            <a:ext cx="468052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0D39~1\AppData\Local\Temp\7zE4054ABCD\IMG_20210422_1055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558" y="3573016"/>
            <a:ext cx="4154905" cy="2972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9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3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2606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социумом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43" y="3872151"/>
            <a:ext cx="38790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46585"/>
            <a:ext cx="36210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24112"/>
            <a:ext cx="37433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748" y="4077072"/>
            <a:ext cx="3721460" cy="256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4290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Посещение пожарной части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748" y="3798332"/>
            <a:ext cx="39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тружеников тыла 9 мая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9" y="764704"/>
            <a:ext cx="35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аптеки</a:t>
            </a:r>
          </a:p>
        </p:txBody>
      </p:sp>
    </p:spTree>
    <p:extLst>
      <p:ext uri="{BB962C8B-B14F-4D97-AF65-F5344CB8AC3E}">
        <p14:creationId xmlns:p14="http://schemas.microsoft.com/office/powerpoint/2010/main" val="359983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</a:t>
            </a:r>
          </a:p>
        </p:txBody>
      </p:sp>
      <p:pic>
        <p:nvPicPr>
          <p:cNvPr id="4" name="Рисунок 3" descr="C:\Users\0D39~1\AppData\Local\Temp\7zE840EFF53\IMG_20221108_105344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382" y="116632"/>
            <a:ext cx="3623310" cy="20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0D39~1\AppData\Local\Temp\7zE840EFF53\IMG_20221108_1035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93" y="1027119"/>
            <a:ext cx="3623310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0D39~1\AppData\Local\Temp\7zE840EFF53\IMG_20221108_10394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077072"/>
            <a:ext cx="2760013" cy="2178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0D39~1\AppData\Local\Temp\7zE840EFF53\IMG_20221026_161343_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61900"/>
            <a:ext cx="3024336" cy="181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0D39~1\AppData\Local\Temp\7zE840EFF53\IMG_20221026_161021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942" y="4365104"/>
            <a:ext cx="3510280" cy="2263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60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7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0932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ПЕДАГОГОВ</a:t>
            </a:r>
          </a:p>
        </p:txBody>
      </p:sp>
      <p:pic>
        <p:nvPicPr>
          <p:cNvPr id="6" name="Рисунок 5" descr="C:\Users\0D39~1\AppData\Local\Temp\7zE40506F3E\16480324279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2" y="292495"/>
            <a:ext cx="3574268" cy="22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0D39~1\AppData\Local\Temp\7zE40506F3E\16480324277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92495"/>
            <a:ext cx="3528392" cy="22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0D39~1\AppData\Local\Temp\7zE4056661E\IMG_20210413_13260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092264"/>
            <a:ext cx="3064514" cy="27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442" y="3083136"/>
            <a:ext cx="3735005" cy="286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7663"/>
            <a:ext cx="4449763" cy="2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747" y="3645024"/>
            <a:ext cx="4088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0151"/>
            <a:ext cx="33123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64502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«Круглый стол»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«Семинар-практикумы»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«Мини-игры с педагогами»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«Деловые игры»</a:t>
            </a:r>
          </a:p>
        </p:txBody>
      </p:sp>
    </p:spTree>
    <p:extLst>
      <p:ext uri="{BB962C8B-B14F-4D97-AF65-F5344CB8AC3E}">
        <p14:creationId xmlns:p14="http://schemas.microsoft.com/office/powerpoint/2010/main" val="37074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1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16710031707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380" y="1863080"/>
            <a:ext cx="324924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16710031707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7"/>
          <a:stretch>
            <a:fillRect/>
          </a:stretch>
        </p:blipFill>
        <p:spPr bwMode="auto">
          <a:xfrm>
            <a:off x="497590" y="-171400"/>
            <a:ext cx="283368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6710031707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15644"/>
            <a:ext cx="30243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6710031707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677" y="150660"/>
            <a:ext cx="2548038" cy="162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6710031707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910" y="4707781"/>
            <a:ext cx="2517805" cy="17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6710031707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677" y="2228354"/>
            <a:ext cx="254803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15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0D39~1\AppData\Local\Temp\7zE405336AD\IMG_20210430_154251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246" y="1250950"/>
            <a:ext cx="3510280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0D39~1\AppData\Local\Temp\7zE4054ABCD\IMG_20210428_160441_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559" y="704066"/>
            <a:ext cx="3304895" cy="2776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0D39~1\AppData\Local\Temp\7zE405336AD\IMG_20210428_160517_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392879" cy="256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67106619858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246" y="3719446"/>
            <a:ext cx="3510280" cy="25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35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8632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938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G_20221107_1603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95782"/>
            <a:ext cx="42484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2736" y="136477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родителей 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6609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вечера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 – чудес»</a:t>
            </a:r>
          </a:p>
        </p:txBody>
      </p:sp>
    </p:spTree>
    <p:extLst>
      <p:ext uri="{BB962C8B-B14F-4D97-AF65-F5344CB8AC3E}">
        <p14:creationId xmlns:p14="http://schemas.microsoft.com/office/powerpoint/2010/main" val="438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4" y="-106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6717759"/>
              </p:ext>
            </p:extLst>
          </p:nvPr>
        </p:nvGraphicFramePr>
        <p:xfrm>
          <a:off x="899592" y="764704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8130923">
            <a:off x="2323186" y="3618741"/>
            <a:ext cx="264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38304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0D39~1\AppData\Local\Temp\7zECBD30654\167107621319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3" r="-1"/>
          <a:stretch/>
        </p:blipFill>
        <p:spPr bwMode="auto">
          <a:xfrm>
            <a:off x="827584" y="3429000"/>
            <a:ext cx="3985861" cy="3078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0D39~1\AppData\Local\Temp\7zECBD30654\167107621320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0"/>
          <a:stretch/>
        </p:blipFill>
        <p:spPr bwMode="auto">
          <a:xfrm>
            <a:off x="971600" y="198875"/>
            <a:ext cx="411092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0D39~1\AppData\Local\Temp\7zECBD30654\16710762132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715" y="1184518"/>
            <a:ext cx="4391025" cy="3036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92080" y="422108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родителям !</a:t>
            </a:r>
          </a:p>
        </p:txBody>
      </p:sp>
    </p:spTree>
    <p:extLst>
      <p:ext uri="{BB962C8B-B14F-4D97-AF65-F5344CB8AC3E}">
        <p14:creationId xmlns:p14="http://schemas.microsoft.com/office/powerpoint/2010/main" val="413603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деятельность в группах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5373114"/>
              </p:ext>
            </p:extLst>
          </p:nvPr>
        </p:nvGraphicFramePr>
        <p:xfrm>
          <a:off x="1115616" y="2060848"/>
          <a:ext cx="6336704" cy="40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52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8190943"/>
              </p:ext>
            </p:extLst>
          </p:nvPr>
        </p:nvGraphicFramePr>
        <p:xfrm>
          <a:off x="755576" y="1556792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046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за 2020-2021, 2021-2022 , 2022 – 2023 учебные года развития речи детей с использованием педагогических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491516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7" y="40466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2" y="3429000"/>
            <a:ext cx="3801169" cy="30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6376"/>
            <a:ext cx="4161210" cy="392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290" y="1428736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внедрение педагогических технологий развития связной речи как условие развития речевых способностей дошкольников»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№33 с. Вознесенское Амурского муниципального района Хабаровского края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528638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Блохина Оксана Валерьевна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772816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доброго!</a:t>
            </a:r>
          </a:p>
        </p:txBody>
      </p:sp>
    </p:spTree>
    <p:extLst>
      <p:ext uri="{BB962C8B-B14F-4D97-AF65-F5344CB8AC3E}">
        <p14:creationId xmlns:p14="http://schemas.microsoft.com/office/powerpoint/2010/main" val="12703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сентября 2021 года  работаем проблемная муниципальная группа по теме«Эффективное внедрение педагогических технологий развития связной речи как условие развития речевых способностей дошкольников». 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61990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31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5382511"/>
              </p:ext>
            </p:extLst>
          </p:nvPr>
        </p:nvGraphicFramePr>
        <p:xfrm>
          <a:off x="971600" y="1397000"/>
          <a:ext cx="741682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766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речевого развития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4684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pngimage.net/wp-content/uploads/2018/06/%D0%B2%D0%BE%D1%81%D0%BA%D0%BB%D0%B8%D1%86%D0%B0%D1%82%D0%B5%D0%BB%D1%8C%D0%BD%D1%8B%D0%B9-%D0%B7%D0%BD%D0%B0%D0%BA-%D0%BA%D0%BB%D0%B8%D0%BF%D0%B0%D1%80%D1%82-png-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088232" cy="17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oolsen.ru/wp-content/uploads/2022/02/136-20220208_2348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1988840"/>
            <a:ext cx="2340260" cy="22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77135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На базе нашего дошкольного  учреждения работает муниципальная проблемная группа по теме «Эффективное внедрение педагогических технологий развития связной речи как условие развития речевых способностей дошкольников».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132856"/>
            <a:ext cx="5832648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Как же помочь детям? Но так, чтобы было легко и интересно.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70340" y="4197685"/>
            <a:ext cx="5806116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Новизна, необычность, неожиданность, несоответствие прежним представлениям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53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71267991"/>
              </p:ext>
            </p:extLst>
          </p:nvPr>
        </p:nvGraphicFramePr>
        <p:xfrm>
          <a:off x="647564" y="693428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8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4888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Биоэнергопластика;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 и упражнения на запуск речи;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Круги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Луллия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Юнгианская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песочница»;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ТРИЗ технология «Карусель»;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Скрайбинг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«Ниткография».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Методика В.В.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Воскобовича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«Фиолетовый лес»;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Программно-методический комплекс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Мерсибо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Плюс» (интерактивные игры и упражнения)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Методика Е.А. Беляк 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STEAM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лаборатория»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технологии;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Нетрадиционные игры на формирование воздушной струи;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Дидактическая игра «Волшебные конверты и кубики»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3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9EC276-CD67-40DA-A65C-03E9B0569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4500570"/>
            <a:ext cx="2272663" cy="183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964AC-1EF9-47A5-8DB8-561965E90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636" y="4500570"/>
            <a:ext cx="2584298" cy="1836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14E867-19A5-452B-86E6-AF3B76E26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1802" y="4572008"/>
            <a:ext cx="2677676" cy="183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7600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Носко Александра Анатольевна</a:t>
            </a:r>
          </a:p>
          <a:p>
            <a:pPr lvl="0"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нетрадиционных игр на развитие дыхания. Формирование воздушной струи у детей младшего возраста»</a:t>
            </a:r>
          </a:p>
        </p:txBody>
      </p:sp>
      <p:pic>
        <p:nvPicPr>
          <p:cNvPr id="7" name="Рисунок 6" descr="C:\Users\0D39~1\AppData\Local\Temp\7zE456B640D\IMG_20230227_084730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1428736"/>
            <a:ext cx="3571900" cy="2352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0D39~1\AppData\Local\Temp\7zE456B640D\IMG_20230227_085255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428736"/>
            <a:ext cx="3200405" cy="2805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054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563</Words>
  <Application>Microsoft Office PowerPoint</Application>
  <PresentationFormat>Экран (4:3)</PresentationFormat>
  <Paragraphs>100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Дмитриева Яна Викторовна</cp:lastModifiedBy>
  <cp:revision>57</cp:revision>
  <dcterms:created xsi:type="dcterms:W3CDTF">2022-12-12T06:11:50Z</dcterms:created>
  <dcterms:modified xsi:type="dcterms:W3CDTF">2023-03-15T06:47:47Z</dcterms:modified>
</cp:coreProperties>
</file>