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0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1" d="100"/>
          <a:sy n="81" d="100"/>
        </p:scale>
        <p:origin x="-836" y="2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s://avatars.mds.yandex.net/i?id=aaf836050505a4b9a0d63235ef20b01d_l-4798081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549522"/>
            <a:ext cx="9144000" cy="740752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85786" y="214290"/>
            <a:ext cx="392909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Аукцион педагогических идей</a:t>
            </a:r>
          </a:p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 тему </a:t>
            </a:r>
          </a:p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 Педагогические технологии развития связной речи как условие развития речевых способностей дошкольников»</a:t>
            </a:r>
            <a:endParaRPr lang="ru-RU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s://funart.pro/uploads/posts/2022-08/1659827859_14-funart-pro-p-fon-dlya-sportivnoi-prezentatsii-v-detskom-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285852" y="928670"/>
            <a:ext cx="6858048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Лот №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Пособие на развитие речевого дыхания, воздушной струи детей младшего </a:t>
            </a:r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возраста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представляет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педагог 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Носко Александра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натольевна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funart.pro/uploads/posts/2022-08/1659827859_14-funart-pro-p-fon-dlya-sportivnoi-prezentatsii-v-detskom-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214414" y="928670"/>
            <a:ext cx="685804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Лот № 2</a:t>
            </a:r>
          </a:p>
          <a:p>
            <a:pPr algn="ctr"/>
            <a:endParaRPr lang="ru-RU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представляет педагог </a:t>
            </a:r>
            <a:endParaRPr lang="ru-RU" sz="40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Брика Мария Викторовна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Пособие на запуск </a:t>
            </a:r>
            <a:r>
              <a:rPr lang="ru-RU" sz="4000" b="1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речи</a:t>
            </a:r>
            <a:endParaRPr lang="ru-RU" sz="48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funart.pro/uploads/posts/2022-08/1659827859_14-funart-pro-p-fon-dlya-sportivnoi-prezentatsii-v-detskom-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214414" y="928670"/>
            <a:ext cx="6858048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Лот № 3</a:t>
            </a:r>
          </a:p>
          <a:p>
            <a:pPr algn="ctr"/>
            <a:endParaRPr lang="ru-RU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dirty="0" smtClean="0"/>
              <a:t>представляет педагог </a:t>
            </a:r>
            <a:r>
              <a:rPr lang="ru-RU" sz="4000" dirty="0" err="1" smtClean="0"/>
              <a:t>Ивочкина</a:t>
            </a:r>
            <a:r>
              <a:rPr lang="ru-RU" sz="4000" dirty="0" smtClean="0"/>
              <a:t> </a:t>
            </a:r>
            <a:r>
              <a:rPr lang="ru-RU" sz="4000" dirty="0" smtClean="0"/>
              <a:t>Анна Андреевна</a:t>
            </a:r>
          </a:p>
          <a:p>
            <a:pPr algn="ctr"/>
            <a:endParaRPr lang="ru-RU" sz="4000" dirty="0" smtClean="0"/>
          </a:p>
          <a:p>
            <a:pPr algn="ctr"/>
            <a:r>
              <a:rPr lang="ru-RU" sz="4000" b="1" dirty="0" smtClean="0">
                <a:solidFill>
                  <a:srgbClr val="7030A0"/>
                </a:solidFill>
              </a:rPr>
              <a:t>«</a:t>
            </a:r>
            <a:r>
              <a:rPr lang="ru-RU" sz="4000" b="1" dirty="0" err="1" smtClean="0">
                <a:solidFill>
                  <a:srgbClr val="7030A0"/>
                </a:solidFill>
              </a:rPr>
              <a:t>Ниткография</a:t>
            </a:r>
            <a:r>
              <a:rPr lang="ru-RU" sz="4000" b="1" dirty="0" smtClean="0">
                <a:solidFill>
                  <a:srgbClr val="7030A0"/>
                </a:solidFill>
              </a:rPr>
              <a:t>»</a:t>
            </a:r>
            <a:endParaRPr lang="ru-RU" sz="4000" dirty="0" smtClean="0">
              <a:solidFill>
                <a:srgbClr val="7030A0"/>
              </a:solidFill>
            </a:endParaRPr>
          </a:p>
          <a:p>
            <a:pPr algn="ctr"/>
            <a:endParaRPr lang="ru-RU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funart.pro/uploads/posts/2022-08/1659827859_14-funart-pro-p-fon-dlya-sportivnoi-prezentatsii-v-detskom-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214414" y="928670"/>
            <a:ext cx="6858048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Лот № 4</a:t>
            </a:r>
          </a:p>
          <a:p>
            <a:pPr algn="ctr"/>
            <a:endParaRPr lang="ru-RU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dirty="0" smtClean="0"/>
              <a:t>представляет педагог </a:t>
            </a:r>
            <a:endParaRPr lang="ru-RU" sz="4000" dirty="0" smtClean="0"/>
          </a:p>
          <a:p>
            <a:pPr algn="ctr"/>
            <a:r>
              <a:rPr lang="ru-RU" sz="4000" dirty="0" err="1" smtClean="0"/>
              <a:t>Кожаева</a:t>
            </a:r>
            <a:r>
              <a:rPr lang="ru-RU" sz="4000" dirty="0" smtClean="0"/>
              <a:t> Кристина Андреевна</a:t>
            </a:r>
          </a:p>
          <a:p>
            <a:pPr algn="ctr"/>
            <a:endParaRPr lang="ru-RU" sz="4000" dirty="0" smtClean="0"/>
          </a:p>
          <a:p>
            <a:pPr algn="ctr"/>
            <a:r>
              <a:rPr lang="ru-RU" sz="4000" b="1" dirty="0" smtClean="0">
                <a:solidFill>
                  <a:srgbClr val="7030A0"/>
                </a:solidFill>
              </a:rPr>
              <a:t>«</a:t>
            </a:r>
            <a:r>
              <a:rPr lang="ru-RU" sz="4000" b="1" dirty="0" err="1" smtClean="0">
                <a:solidFill>
                  <a:srgbClr val="7030A0"/>
                </a:solidFill>
              </a:rPr>
              <a:t>Биоэнергопластика</a:t>
            </a:r>
            <a:r>
              <a:rPr lang="ru-RU" sz="4000" b="1" dirty="0" smtClean="0">
                <a:solidFill>
                  <a:srgbClr val="7030A0"/>
                </a:solidFill>
              </a:rPr>
              <a:t>»</a:t>
            </a:r>
            <a:endParaRPr lang="ru-RU" sz="4000" dirty="0" smtClean="0">
              <a:solidFill>
                <a:srgbClr val="7030A0"/>
              </a:solidFill>
            </a:endParaRPr>
          </a:p>
          <a:p>
            <a:pPr algn="ctr"/>
            <a:endParaRPr lang="ru-RU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funart.pro/uploads/posts/2022-08/1659827859_14-funart-pro-p-fon-dlya-sportivnoi-prezentatsii-v-detskom-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71538" y="928671"/>
            <a:ext cx="6858048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Лот № 5</a:t>
            </a:r>
          </a:p>
          <a:p>
            <a:pPr algn="ctr"/>
            <a:r>
              <a:rPr lang="ru-RU" sz="4000" dirty="0" smtClean="0"/>
              <a:t>представляет педагог </a:t>
            </a:r>
            <a:r>
              <a:rPr lang="ru-RU" sz="4000" dirty="0" err="1" smtClean="0"/>
              <a:t>Макевкина</a:t>
            </a:r>
            <a:r>
              <a:rPr lang="ru-RU" sz="4000" dirty="0" smtClean="0"/>
              <a:t> </a:t>
            </a:r>
            <a:r>
              <a:rPr lang="ru-RU" sz="4000" dirty="0" smtClean="0"/>
              <a:t>Наталья Владимировна</a:t>
            </a:r>
          </a:p>
          <a:p>
            <a:pPr algn="ctr"/>
            <a:endParaRPr lang="ru-RU" sz="4000" dirty="0" smtClean="0"/>
          </a:p>
          <a:p>
            <a:pPr algn="ctr"/>
            <a:r>
              <a:rPr lang="ru-RU" sz="4000" b="1" dirty="0" smtClean="0">
                <a:solidFill>
                  <a:srgbClr val="7030A0"/>
                </a:solidFill>
              </a:rPr>
              <a:t>«Круги </a:t>
            </a:r>
            <a:r>
              <a:rPr lang="ru-RU" sz="4000" b="1" dirty="0" err="1" smtClean="0">
                <a:solidFill>
                  <a:srgbClr val="7030A0"/>
                </a:solidFill>
              </a:rPr>
              <a:t>Луллия</a:t>
            </a:r>
            <a:r>
              <a:rPr lang="ru-RU" sz="4000" b="1" dirty="0" smtClean="0">
                <a:solidFill>
                  <a:srgbClr val="7030A0"/>
                </a:solidFill>
              </a:rPr>
              <a:t>»</a:t>
            </a:r>
            <a:endParaRPr lang="ru-RU" sz="4000" dirty="0" smtClean="0">
              <a:solidFill>
                <a:srgbClr val="7030A0"/>
              </a:solidFill>
            </a:endParaRPr>
          </a:p>
          <a:p>
            <a:pPr algn="ctr"/>
            <a:endParaRPr lang="ru-RU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funart.pro/uploads/posts/2022-08/1659827859_14-funart-pro-p-fon-dlya-sportivnoi-prezentatsii-v-detskom-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14338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28728" y="-142900"/>
            <a:ext cx="6500858" cy="7694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Лот № 6</a:t>
            </a:r>
          </a:p>
          <a:p>
            <a:pPr algn="ctr"/>
            <a:r>
              <a:rPr lang="ru-RU" sz="4000" dirty="0" smtClean="0"/>
              <a:t>представляет педагог </a:t>
            </a:r>
            <a:r>
              <a:rPr lang="ru-RU" sz="4000" dirty="0" err="1" smtClean="0"/>
              <a:t>Афансенко</a:t>
            </a:r>
            <a:r>
              <a:rPr lang="ru-RU" sz="4000" dirty="0" smtClean="0"/>
              <a:t> </a:t>
            </a:r>
            <a:r>
              <a:rPr lang="ru-RU" sz="4000" dirty="0" smtClean="0"/>
              <a:t>Мария Александровна</a:t>
            </a:r>
            <a:endParaRPr lang="ru-RU" sz="4000" dirty="0" smtClean="0"/>
          </a:p>
          <a:p>
            <a:pPr algn="ctr"/>
            <a:r>
              <a:rPr lang="ru-RU" sz="4000" b="1" dirty="0" smtClean="0">
                <a:solidFill>
                  <a:srgbClr val="7030A0"/>
                </a:solidFill>
              </a:rPr>
              <a:t>Дидактическая игра на развитие связной речи «Волшебные сказочные конверты»</a:t>
            </a:r>
            <a:endParaRPr lang="ru-RU" sz="4000" dirty="0" smtClean="0">
              <a:solidFill>
                <a:srgbClr val="7030A0"/>
              </a:solidFill>
            </a:endParaRPr>
          </a:p>
          <a:p>
            <a:pPr algn="ctr"/>
            <a:endParaRPr lang="ru-RU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funart.pro/uploads/posts/2022-08/1659827859_14-funart-pro-p-fon-dlya-sportivnoi-prezentatsii-v-detskom-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285852" y="-220861"/>
            <a:ext cx="6500858" cy="7078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Лот № 7</a:t>
            </a:r>
          </a:p>
          <a:p>
            <a:pPr algn="ctr"/>
            <a:r>
              <a:rPr lang="ru-RU" sz="4000" dirty="0" smtClean="0"/>
              <a:t>представляет педагог </a:t>
            </a:r>
            <a:r>
              <a:rPr lang="ru-RU" sz="4000" dirty="0" err="1" smtClean="0"/>
              <a:t>Коковина</a:t>
            </a:r>
            <a:r>
              <a:rPr lang="ru-RU" sz="4000" dirty="0" smtClean="0"/>
              <a:t> </a:t>
            </a:r>
            <a:r>
              <a:rPr lang="ru-RU" sz="4000" dirty="0" smtClean="0"/>
              <a:t>Любовь Васильевна</a:t>
            </a:r>
            <a:endParaRPr lang="ru-RU" sz="4000" dirty="0" smtClean="0"/>
          </a:p>
          <a:p>
            <a:pPr algn="ctr"/>
            <a:r>
              <a:rPr lang="ru-RU" sz="4000" b="1" dirty="0" smtClean="0">
                <a:solidFill>
                  <a:srgbClr val="7030A0"/>
                </a:solidFill>
              </a:rPr>
              <a:t>«Песочная терапия»</a:t>
            </a:r>
            <a:endParaRPr lang="ru-RU" sz="4000" dirty="0" smtClean="0">
              <a:solidFill>
                <a:srgbClr val="7030A0"/>
              </a:solidFill>
            </a:endParaRPr>
          </a:p>
          <a:p>
            <a:pPr algn="ctr"/>
            <a:endParaRPr lang="ru-RU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funart.pro/uploads/posts/2022-08/1659827859_14-funart-pro-p-fon-dlya-sportivnoi-prezentatsii-v-detskom-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785918" y="1571612"/>
            <a:ext cx="564360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Благодарим за внимание!</a:t>
            </a:r>
            <a:endParaRPr lang="ru-RU" sz="5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118</Words>
  <PresentationFormat>Экран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4</cp:revision>
  <dcterms:created xsi:type="dcterms:W3CDTF">2023-03-01T13:11:41Z</dcterms:created>
  <dcterms:modified xsi:type="dcterms:W3CDTF">2023-03-01T13:49:27Z</dcterms:modified>
</cp:coreProperties>
</file>